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20"/>
  </p:notesMasterIdLst>
  <p:sldIdLst>
    <p:sldId id="256" r:id="rId5"/>
    <p:sldId id="399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12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EBE600"/>
    <a:srgbClr val="00FF00"/>
    <a:srgbClr val="009A46"/>
    <a:srgbClr val="515373"/>
    <a:srgbClr val="4A4A6E"/>
    <a:srgbClr val="5C5C8A"/>
    <a:srgbClr val="565680"/>
    <a:srgbClr val="666699"/>
    <a:srgbClr val="D7D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567E8-B8C3-4FE4-A8DF-C55C879E44B7}" v="3478" dt="2022-02-25T13:04:42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et Cannon" userId="5016fe83-4852-423f-9bed-9026c1cc4542" providerId="ADAL" clId="{E8D5ABC7-0B9B-4AB1-8D04-2CA03E25A30F}"/>
    <pc:docChg chg="undo custSel addSld delSld modSld sldOrd">
      <pc:chgData name="Harriet Cannon" userId="5016fe83-4852-423f-9bed-9026c1cc4542" providerId="ADAL" clId="{E8D5ABC7-0B9B-4AB1-8D04-2CA03E25A30F}" dt="2021-11-25T08:28:43.918" v="8072" actId="14100"/>
      <pc:docMkLst>
        <pc:docMk/>
      </pc:docMkLst>
      <pc:sldChg chg="modSp mod">
        <pc:chgData name="Harriet Cannon" userId="5016fe83-4852-423f-9bed-9026c1cc4542" providerId="ADAL" clId="{E8D5ABC7-0B9B-4AB1-8D04-2CA03E25A30F}" dt="2021-11-23T13:00:37.875" v="7369" actId="20577"/>
        <pc:sldMkLst>
          <pc:docMk/>
          <pc:sldMk cId="2461761298" sldId="256"/>
        </pc:sldMkLst>
        <pc:spChg chg="mod">
          <ac:chgData name="Harriet Cannon" userId="5016fe83-4852-423f-9bed-9026c1cc4542" providerId="ADAL" clId="{E8D5ABC7-0B9B-4AB1-8D04-2CA03E25A30F}" dt="2021-11-23T13:00:37.875" v="7369" actId="20577"/>
          <ac:spMkLst>
            <pc:docMk/>
            <pc:sldMk cId="2461761298" sldId="256"/>
            <ac:spMk id="2" creationId="{DBE60199-01BB-47CB-8E76-C4AAF62DB821}"/>
          </ac:spMkLst>
        </pc:spChg>
      </pc:sldChg>
      <pc:sldChg chg="modSp mod">
        <pc:chgData name="Harriet Cannon" userId="5016fe83-4852-423f-9bed-9026c1cc4542" providerId="ADAL" clId="{E8D5ABC7-0B9B-4AB1-8D04-2CA03E25A30F}" dt="2021-11-23T18:21:49.596" v="8054" actId="255"/>
        <pc:sldMkLst>
          <pc:docMk/>
          <pc:sldMk cId="257956847" sldId="274"/>
        </pc:sldMkLst>
        <pc:spChg chg="mod">
          <ac:chgData name="Harriet Cannon" userId="5016fe83-4852-423f-9bed-9026c1cc4542" providerId="ADAL" clId="{E8D5ABC7-0B9B-4AB1-8D04-2CA03E25A30F}" dt="2021-11-23T18:21:49.596" v="8054" actId="255"/>
          <ac:spMkLst>
            <pc:docMk/>
            <pc:sldMk cId="257956847" sldId="274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23T18:22:04.446" v="8055" actId="113"/>
        <pc:sldMkLst>
          <pc:docMk/>
          <pc:sldMk cId="3452307709" sldId="280"/>
        </pc:sldMkLst>
        <pc:spChg chg="mod">
          <ac:chgData name="Harriet Cannon" userId="5016fe83-4852-423f-9bed-9026c1cc4542" providerId="ADAL" clId="{E8D5ABC7-0B9B-4AB1-8D04-2CA03E25A30F}" dt="2021-11-23T18:22:04.446" v="8055" actId="113"/>
          <ac:spMkLst>
            <pc:docMk/>
            <pc:sldMk cId="3452307709" sldId="280"/>
            <ac:spMk id="2" creationId="{CEE3CF51-A655-4F00-B192-D43DF69BCC92}"/>
          </ac:spMkLst>
        </pc:spChg>
      </pc:sldChg>
      <pc:sldChg chg="modSp mod">
        <pc:chgData name="Harriet Cannon" userId="5016fe83-4852-423f-9bed-9026c1cc4542" providerId="ADAL" clId="{E8D5ABC7-0B9B-4AB1-8D04-2CA03E25A30F}" dt="2021-11-18T14:32:47.501" v="4776" actId="962"/>
        <pc:sldMkLst>
          <pc:docMk/>
          <pc:sldMk cId="1688713246" sldId="281"/>
        </pc:sldMkLst>
        <pc:picChg chg="mod">
          <ac:chgData name="Harriet Cannon" userId="5016fe83-4852-423f-9bed-9026c1cc4542" providerId="ADAL" clId="{E8D5ABC7-0B9B-4AB1-8D04-2CA03E25A30F}" dt="2021-11-18T14:32:47.501" v="4776" actId="962"/>
          <ac:picMkLst>
            <pc:docMk/>
            <pc:sldMk cId="1688713246" sldId="281"/>
            <ac:picMk id="3" creationId="{8639E98C-F4CC-47AE-8CE0-B5DDDC926168}"/>
          </ac:picMkLst>
        </pc:picChg>
      </pc:sldChg>
      <pc:sldChg chg="modSp mod">
        <pc:chgData name="Harriet Cannon" userId="5016fe83-4852-423f-9bed-9026c1cc4542" providerId="ADAL" clId="{E8D5ABC7-0B9B-4AB1-8D04-2CA03E25A30F}" dt="2021-11-23T13:09:24.159" v="7482" actId="20577"/>
        <pc:sldMkLst>
          <pc:docMk/>
          <pc:sldMk cId="1478551604" sldId="286"/>
        </pc:sldMkLst>
        <pc:spChg chg="mod">
          <ac:chgData name="Harriet Cannon" userId="5016fe83-4852-423f-9bed-9026c1cc4542" providerId="ADAL" clId="{E8D5ABC7-0B9B-4AB1-8D04-2CA03E25A30F}" dt="2021-11-23T13:09:24.159" v="7482" actId="20577"/>
          <ac:spMkLst>
            <pc:docMk/>
            <pc:sldMk cId="1478551604" sldId="286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8T12:58:27.810" v="1608" actId="113"/>
        <pc:sldMkLst>
          <pc:docMk/>
          <pc:sldMk cId="565489044" sldId="287"/>
        </pc:sldMkLst>
        <pc:spChg chg="mod">
          <ac:chgData name="Harriet Cannon" userId="5016fe83-4852-423f-9bed-9026c1cc4542" providerId="ADAL" clId="{E8D5ABC7-0B9B-4AB1-8D04-2CA03E25A30F}" dt="2021-11-18T12:58:27.810" v="1608" actId="113"/>
          <ac:spMkLst>
            <pc:docMk/>
            <pc:sldMk cId="565489044" sldId="287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21:09.239" v="321" actId="20577"/>
        <pc:sldMkLst>
          <pc:docMk/>
          <pc:sldMk cId="938726362" sldId="288"/>
        </pc:sldMkLst>
        <pc:spChg chg="mod">
          <ac:chgData name="Harriet Cannon" userId="5016fe83-4852-423f-9bed-9026c1cc4542" providerId="ADAL" clId="{E8D5ABC7-0B9B-4AB1-8D04-2CA03E25A30F}" dt="2021-11-15T10:21:09.239" v="321" actId="20577"/>
          <ac:spMkLst>
            <pc:docMk/>
            <pc:sldMk cId="938726362" sldId="288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22:19.801" v="350" actId="255"/>
        <pc:sldMkLst>
          <pc:docMk/>
          <pc:sldMk cId="1599259607" sldId="289"/>
        </pc:sldMkLst>
        <pc:spChg chg="mod">
          <ac:chgData name="Harriet Cannon" userId="5016fe83-4852-423f-9bed-9026c1cc4542" providerId="ADAL" clId="{E8D5ABC7-0B9B-4AB1-8D04-2CA03E25A30F}" dt="2021-11-15T10:22:19.801" v="350" actId="255"/>
          <ac:spMkLst>
            <pc:docMk/>
            <pc:sldMk cId="1599259607" sldId="289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8T12:34:39.620" v="1274" actId="179"/>
        <pc:sldMkLst>
          <pc:docMk/>
          <pc:sldMk cId="3450092140" sldId="290"/>
        </pc:sldMkLst>
        <pc:spChg chg="mod">
          <ac:chgData name="Harriet Cannon" userId="5016fe83-4852-423f-9bed-9026c1cc4542" providerId="ADAL" clId="{E8D5ABC7-0B9B-4AB1-8D04-2CA03E25A30F}" dt="2021-11-18T12:34:39.620" v="1274" actId="179"/>
          <ac:spMkLst>
            <pc:docMk/>
            <pc:sldMk cId="3450092140" sldId="290"/>
            <ac:spMk id="2" creationId="{00000000-0000-0000-0000-000000000000}"/>
          </ac:spMkLst>
        </pc:spChg>
      </pc:sldChg>
      <pc:sldChg chg="modSp del mod">
        <pc:chgData name="Harriet Cannon" userId="5016fe83-4852-423f-9bed-9026c1cc4542" providerId="ADAL" clId="{E8D5ABC7-0B9B-4AB1-8D04-2CA03E25A30F}" dt="2021-11-16T13:15:58.757" v="1226" actId="47"/>
        <pc:sldMkLst>
          <pc:docMk/>
          <pc:sldMk cId="1773841982" sldId="291"/>
        </pc:sldMkLst>
        <pc:spChg chg="mod">
          <ac:chgData name="Harriet Cannon" userId="5016fe83-4852-423f-9bed-9026c1cc4542" providerId="ADAL" clId="{E8D5ABC7-0B9B-4AB1-8D04-2CA03E25A30F}" dt="2021-11-08T10:20:10.920" v="61" actId="6549"/>
          <ac:spMkLst>
            <pc:docMk/>
            <pc:sldMk cId="1773841982" sldId="291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21:59.553" v="349" actId="20577"/>
        <pc:sldMkLst>
          <pc:docMk/>
          <pc:sldMk cId="3017178369" sldId="293"/>
        </pc:sldMkLst>
        <pc:spChg chg="mod">
          <ac:chgData name="Harriet Cannon" userId="5016fe83-4852-423f-9bed-9026c1cc4542" providerId="ADAL" clId="{E8D5ABC7-0B9B-4AB1-8D04-2CA03E25A30F}" dt="2021-11-15T10:21:59.553" v="349" actId="20577"/>
          <ac:spMkLst>
            <pc:docMk/>
            <pc:sldMk cId="3017178369" sldId="293"/>
            <ac:spMk id="2" creationId="{00000000-0000-0000-0000-000000000000}"/>
          </ac:spMkLst>
        </pc:spChg>
      </pc:sldChg>
      <pc:sldChg chg="modSp del mod">
        <pc:chgData name="Harriet Cannon" userId="5016fe83-4852-423f-9bed-9026c1cc4542" providerId="ADAL" clId="{E8D5ABC7-0B9B-4AB1-8D04-2CA03E25A30F}" dt="2021-11-22T11:37:25.167" v="6837" actId="47"/>
        <pc:sldMkLst>
          <pc:docMk/>
          <pc:sldMk cId="3700127137" sldId="297"/>
        </pc:sldMkLst>
        <pc:spChg chg="mod">
          <ac:chgData name="Harriet Cannon" userId="5016fe83-4852-423f-9bed-9026c1cc4542" providerId="ADAL" clId="{E8D5ABC7-0B9B-4AB1-8D04-2CA03E25A30F}" dt="2021-11-22T11:31:54.885" v="6822" actId="1076"/>
          <ac:spMkLst>
            <pc:docMk/>
            <pc:sldMk cId="3700127137" sldId="297"/>
            <ac:spMk id="5" creationId="{C4375FDB-17E6-4267-B686-5BDEA682EE54}"/>
          </ac:spMkLst>
        </pc:spChg>
        <pc:spChg chg="mod">
          <ac:chgData name="Harriet Cannon" userId="5016fe83-4852-423f-9bed-9026c1cc4542" providerId="ADAL" clId="{E8D5ABC7-0B9B-4AB1-8D04-2CA03E25A30F}" dt="2021-11-22T11:31:54.885" v="6822" actId="1076"/>
          <ac:spMkLst>
            <pc:docMk/>
            <pc:sldMk cId="3700127137" sldId="297"/>
            <ac:spMk id="8" creationId="{5420345E-9962-4A0C-8CCF-112891BC21DA}"/>
          </ac:spMkLst>
        </pc:spChg>
        <pc:spChg chg="mod">
          <ac:chgData name="Harriet Cannon" userId="5016fe83-4852-423f-9bed-9026c1cc4542" providerId="ADAL" clId="{E8D5ABC7-0B9B-4AB1-8D04-2CA03E25A30F}" dt="2021-11-22T11:31:54.885" v="6822" actId="1076"/>
          <ac:spMkLst>
            <pc:docMk/>
            <pc:sldMk cId="3700127137" sldId="297"/>
            <ac:spMk id="9" creationId="{D5BBCA27-42AE-423E-85EC-FEA373052529}"/>
          </ac:spMkLst>
        </pc:spChg>
        <pc:spChg chg="mod">
          <ac:chgData name="Harriet Cannon" userId="5016fe83-4852-423f-9bed-9026c1cc4542" providerId="ADAL" clId="{E8D5ABC7-0B9B-4AB1-8D04-2CA03E25A30F}" dt="2021-11-22T11:31:54.885" v="6822" actId="1076"/>
          <ac:spMkLst>
            <pc:docMk/>
            <pc:sldMk cId="3700127137" sldId="297"/>
            <ac:spMk id="12" creationId="{01354987-C190-46C1-B26E-AF06D1460648}"/>
          </ac:spMkLst>
        </pc:spChg>
        <pc:spChg chg="mod">
          <ac:chgData name="Harriet Cannon" userId="5016fe83-4852-423f-9bed-9026c1cc4542" providerId="ADAL" clId="{E8D5ABC7-0B9B-4AB1-8D04-2CA03E25A30F}" dt="2021-11-22T11:31:54.885" v="6822" actId="1076"/>
          <ac:spMkLst>
            <pc:docMk/>
            <pc:sldMk cId="3700127137" sldId="297"/>
            <ac:spMk id="13" creationId="{FDB4B55A-F46D-48A8-919F-0EB92F49CC53}"/>
          </ac:spMkLst>
        </pc:spChg>
        <pc:grpChg chg="mod">
          <ac:chgData name="Harriet Cannon" userId="5016fe83-4852-423f-9bed-9026c1cc4542" providerId="ADAL" clId="{E8D5ABC7-0B9B-4AB1-8D04-2CA03E25A30F}" dt="2021-11-22T11:31:54.885" v="6822" actId="1076"/>
          <ac:grpSpMkLst>
            <pc:docMk/>
            <pc:sldMk cId="3700127137" sldId="297"/>
            <ac:grpSpMk id="4" creationId="{0B11A32D-2C9A-4159-BED8-E4E200E93401}"/>
          </ac:grpSpMkLst>
        </pc:grpChg>
        <pc:grpChg chg="mod">
          <ac:chgData name="Harriet Cannon" userId="5016fe83-4852-423f-9bed-9026c1cc4542" providerId="ADAL" clId="{E8D5ABC7-0B9B-4AB1-8D04-2CA03E25A30F}" dt="2021-11-22T11:31:54.885" v="6822" actId="1076"/>
          <ac:grpSpMkLst>
            <pc:docMk/>
            <pc:sldMk cId="3700127137" sldId="297"/>
            <ac:grpSpMk id="6" creationId="{5111D485-BF2C-4DC1-A503-3B88881E5F27}"/>
          </ac:grpSpMkLst>
        </pc:grpChg>
        <pc:grpChg chg="mod">
          <ac:chgData name="Harriet Cannon" userId="5016fe83-4852-423f-9bed-9026c1cc4542" providerId="ADAL" clId="{E8D5ABC7-0B9B-4AB1-8D04-2CA03E25A30F}" dt="2021-11-22T11:31:32.753" v="6795" actId="1076"/>
          <ac:grpSpMkLst>
            <pc:docMk/>
            <pc:sldMk cId="3700127137" sldId="297"/>
            <ac:grpSpMk id="14" creationId="{D6CC2603-CCA6-44EC-8BE2-D898108AF6AD}"/>
          </ac:grpSpMkLst>
        </pc:grpChg>
        <pc:picChg chg="mod">
          <ac:chgData name="Harriet Cannon" userId="5016fe83-4852-423f-9bed-9026c1cc4542" providerId="ADAL" clId="{E8D5ABC7-0B9B-4AB1-8D04-2CA03E25A30F}" dt="2021-11-22T11:31:54.885" v="6822" actId="1076"/>
          <ac:picMkLst>
            <pc:docMk/>
            <pc:sldMk cId="3700127137" sldId="297"/>
            <ac:picMk id="7" creationId="{A4A41FC7-6502-49AB-A7DB-878E5D57B522}"/>
          </ac:picMkLst>
        </pc:picChg>
        <pc:cxnChg chg="mod">
          <ac:chgData name="Harriet Cannon" userId="5016fe83-4852-423f-9bed-9026c1cc4542" providerId="ADAL" clId="{E8D5ABC7-0B9B-4AB1-8D04-2CA03E25A30F}" dt="2021-11-22T11:31:54.885" v="6822" actId="1076"/>
          <ac:cxnSpMkLst>
            <pc:docMk/>
            <pc:sldMk cId="3700127137" sldId="297"/>
            <ac:cxnSpMk id="10" creationId="{51C4AC1D-AAE2-4915-9D00-CF066B00990B}"/>
          </ac:cxnSpMkLst>
        </pc:cxnChg>
        <pc:cxnChg chg="mod">
          <ac:chgData name="Harriet Cannon" userId="5016fe83-4852-423f-9bed-9026c1cc4542" providerId="ADAL" clId="{E8D5ABC7-0B9B-4AB1-8D04-2CA03E25A30F}" dt="2021-11-22T11:31:54.885" v="6822" actId="1076"/>
          <ac:cxnSpMkLst>
            <pc:docMk/>
            <pc:sldMk cId="3700127137" sldId="297"/>
            <ac:cxnSpMk id="11" creationId="{C1F34388-B247-4DCB-86B9-A1800A467CFF}"/>
          </ac:cxnSpMkLst>
        </pc:cxnChg>
        <pc:cxnChg chg="mod">
          <ac:chgData name="Harriet Cannon" userId="5016fe83-4852-423f-9bed-9026c1cc4542" providerId="ADAL" clId="{E8D5ABC7-0B9B-4AB1-8D04-2CA03E25A30F}" dt="2021-11-18T14:31:35.675" v="4342" actId="962"/>
          <ac:cxnSpMkLst>
            <pc:docMk/>
            <pc:sldMk cId="3700127137" sldId="297"/>
            <ac:cxnSpMk id="17" creationId="{C942F6D1-4A58-4A3F-8ED5-185BA5C07B73}"/>
          </ac:cxnSpMkLst>
        </pc:cxnChg>
      </pc:sldChg>
      <pc:sldChg chg="modSp mod">
        <pc:chgData name="Harriet Cannon" userId="5016fe83-4852-423f-9bed-9026c1cc4542" providerId="ADAL" clId="{E8D5ABC7-0B9B-4AB1-8D04-2CA03E25A30F}" dt="2021-11-22T11:57:55.740" v="7276" actId="20577"/>
        <pc:sldMkLst>
          <pc:docMk/>
          <pc:sldMk cId="1892696207" sldId="299"/>
        </pc:sldMkLst>
        <pc:spChg chg="mod">
          <ac:chgData name="Harriet Cannon" userId="5016fe83-4852-423f-9bed-9026c1cc4542" providerId="ADAL" clId="{E8D5ABC7-0B9B-4AB1-8D04-2CA03E25A30F}" dt="2021-11-22T11:57:55.740" v="7276" actId="20577"/>
          <ac:spMkLst>
            <pc:docMk/>
            <pc:sldMk cId="1892696207" sldId="299"/>
            <ac:spMk id="2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18T13:33:42.107" v="1614" actId="20577"/>
          <ac:spMkLst>
            <pc:docMk/>
            <pc:sldMk cId="1892696207" sldId="299"/>
            <ac:spMk id="8" creationId="{00000000-0000-0000-0000-000000000000}"/>
          </ac:spMkLst>
        </pc:spChg>
      </pc:sldChg>
      <pc:sldChg chg="modSp del mod">
        <pc:chgData name="Harriet Cannon" userId="5016fe83-4852-423f-9bed-9026c1cc4542" providerId="ADAL" clId="{E8D5ABC7-0B9B-4AB1-8D04-2CA03E25A30F}" dt="2021-11-15T10:29:05.253" v="388" actId="47"/>
        <pc:sldMkLst>
          <pc:docMk/>
          <pc:sldMk cId="889485839" sldId="301"/>
        </pc:sldMkLst>
        <pc:spChg chg="mod">
          <ac:chgData name="Harriet Cannon" userId="5016fe83-4852-423f-9bed-9026c1cc4542" providerId="ADAL" clId="{E8D5ABC7-0B9B-4AB1-8D04-2CA03E25A30F}" dt="2021-11-08T12:33:40.678" v="75" actId="2711"/>
          <ac:spMkLst>
            <pc:docMk/>
            <pc:sldMk cId="889485839" sldId="301"/>
            <ac:spMk id="2" creationId="{00000000-0000-0000-0000-000000000000}"/>
          </ac:spMkLst>
        </pc:spChg>
      </pc:sldChg>
      <pc:sldChg chg="del">
        <pc:chgData name="Harriet Cannon" userId="5016fe83-4852-423f-9bed-9026c1cc4542" providerId="ADAL" clId="{E8D5ABC7-0B9B-4AB1-8D04-2CA03E25A30F}" dt="2021-11-15T10:29:06.069" v="389" actId="47"/>
        <pc:sldMkLst>
          <pc:docMk/>
          <pc:sldMk cId="2081202161" sldId="302"/>
        </pc:sldMkLst>
      </pc:sldChg>
      <pc:sldChg chg="modSp del mod">
        <pc:chgData name="Harriet Cannon" userId="5016fe83-4852-423f-9bed-9026c1cc4542" providerId="ADAL" clId="{E8D5ABC7-0B9B-4AB1-8D04-2CA03E25A30F}" dt="2021-11-15T10:29:18.101" v="391" actId="47"/>
        <pc:sldMkLst>
          <pc:docMk/>
          <pc:sldMk cId="1143509647" sldId="303"/>
        </pc:sldMkLst>
        <pc:spChg chg="mod">
          <ac:chgData name="Harriet Cannon" userId="5016fe83-4852-423f-9bed-9026c1cc4542" providerId="ADAL" clId="{E8D5ABC7-0B9B-4AB1-8D04-2CA03E25A30F}" dt="2021-11-08T12:34:21.127" v="80" actId="20577"/>
          <ac:spMkLst>
            <pc:docMk/>
            <pc:sldMk cId="1143509647" sldId="303"/>
            <ac:spMk id="2" creationId="{00000000-0000-0000-0000-000000000000}"/>
          </ac:spMkLst>
        </pc:spChg>
      </pc:sldChg>
      <pc:sldChg chg="del">
        <pc:chgData name="Harriet Cannon" userId="5016fe83-4852-423f-9bed-9026c1cc4542" providerId="ADAL" clId="{E8D5ABC7-0B9B-4AB1-8D04-2CA03E25A30F}" dt="2021-11-18T13:57:41.487" v="2452" actId="47"/>
        <pc:sldMkLst>
          <pc:docMk/>
          <pc:sldMk cId="1429306356" sldId="306"/>
        </pc:sldMkLst>
      </pc:sldChg>
      <pc:sldChg chg="modSp del mod">
        <pc:chgData name="Harriet Cannon" userId="5016fe83-4852-423f-9bed-9026c1cc4542" providerId="ADAL" clId="{E8D5ABC7-0B9B-4AB1-8D04-2CA03E25A30F}" dt="2021-11-18T14:13:37.295" v="2643" actId="47"/>
        <pc:sldMkLst>
          <pc:docMk/>
          <pc:sldMk cId="363544498" sldId="308"/>
        </pc:sldMkLst>
        <pc:spChg chg="mod">
          <ac:chgData name="Harriet Cannon" userId="5016fe83-4852-423f-9bed-9026c1cc4542" providerId="ADAL" clId="{E8D5ABC7-0B9B-4AB1-8D04-2CA03E25A30F}" dt="2021-11-16T13:49:21.486" v="1245" actId="20577"/>
          <ac:spMkLst>
            <pc:docMk/>
            <pc:sldMk cId="363544498" sldId="308"/>
            <ac:spMk id="8" creationId="{00000000-0000-0000-0000-000000000000}"/>
          </ac:spMkLst>
        </pc:spChg>
      </pc:sldChg>
      <pc:sldChg chg="modSp mod ord">
        <pc:chgData name="Harriet Cannon" userId="5016fe83-4852-423f-9bed-9026c1cc4542" providerId="ADAL" clId="{E8D5ABC7-0B9B-4AB1-8D04-2CA03E25A30F}" dt="2021-11-22T11:58:01.226" v="7283" actId="20577"/>
        <pc:sldMkLst>
          <pc:docMk/>
          <pc:sldMk cId="4016266153" sldId="309"/>
        </pc:sldMkLst>
        <pc:spChg chg="mod">
          <ac:chgData name="Harriet Cannon" userId="5016fe83-4852-423f-9bed-9026c1cc4542" providerId="ADAL" clId="{E8D5ABC7-0B9B-4AB1-8D04-2CA03E25A30F}" dt="2021-11-08T12:34:48.729" v="82" actId="255"/>
          <ac:spMkLst>
            <pc:docMk/>
            <pc:sldMk cId="4016266153" sldId="309"/>
            <ac:spMk id="2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22T11:58:01.226" v="7283" actId="20577"/>
          <ac:spMkLst>
            <pc:docMk/>
            <pc:sldMk cId="4016266153" sldId="309"/>
            <ac:spMk id="8" creationId="{00000000-0000-0000-0000-000000000000}"/>
          </ac:spMkLst>
        </pc:spChg>
        <pc:picChg chg="mod">
          <ac:chgData name="Harriet Cannon" userId="5016fe83-4852-423f-9bed-9026c1cc4542" providerId="ADAL" clId="{E8D5ABC7-0B9B-4AB1-8D04-2CA03E25A30F}" dt="2021-11-08T12:34:58.024" v="84" actId="1076"/>
          <ac:picMkLst>
            <pc:docMk/>
            <pc:sldMk cId="4016266153" sldId="309"/>
            <ac:picMk id="1026" creationId="{44302803-E555-4FA0-A2D9-3E14E348B116}"/>
          </ac:picMkLst>
        </pc:picChg>
      </pc:sldChg>
      <pc:sldChg chg="addSp delSp modSp mod">
        <pc:chgData name="Harriet Cannon" userId="5016fe83-4852-423f-9bed-9026c1cc4542" providerId="ADAL" clId="{E8D5ABC7-0B9B-4AB1-8D04-2CA03E25A30F}" dt="2021-11-25T08:28:43.918" v="8072" actId="14100"/>
        <pc:sldMkLst>
          <pc:docMk/>
          <pc:sldMk cId="4216758841" sldId="311"/>
        </pc:sldMkLst>
        <pc:spChg chg="add mod">
          <ac:chgData name="Harriet Cannon" userId="5016fe83-4852-423f-9bed-9026c1cc4542" providerId="ADAL" clId="{E8D5ABC7-0B9B-4AB1-8D04-2CA03E25A30F}" dt="2021-11-25T08:28:43.918" v="8072" actId="14100"/>
          <ac:spMkLst>
            <pc:docMk/>
            <pc:sldMk cId="4216758841" sldId="311"/>
            <ac:spMk id="2" creationId="{7BFBDA50-CE2E-4B6B-A114-E20516CF0917}"/>
          </ac:spMkLst>
        </pc:spChg>
        <pc:graphicFrameChg chg="del mod">
          <ac:chgData name="Harriet Cannon" userId="5016fe83-4852-423f-9bed-9026c1cc4542" providerId="ADAL" clId="{E8D5ABC7-0B9B-4AB1-8D04-2CA03E25A30F}" dt="2021-11-18T14:37:12.711" v="6697" actId="11529"/>
          <ac:graphicFrameMkLst>
            <pc:docMk/>
            <pc:sldMk cId="4216758841" sldId="311"/>
            <ac:graphicFrameMk id="3" creationId="{439F3F8E-C71C-49D3-90B3-41382F534D84}"/>
          </ac:graphicFrameMkLst>
        </pc:graphicFrameChg>
      </pc:sldChg>
      <pc:sldChg chg="del">
        <pc:chgData name="Harriet Cannon" userId="5016fe83-4852-423f-9bed-9026c1cc4542" providerId="ADAL" clId="{E8D5ABC7-0B9B-4AB1-8D04-2CA03E25A30F}" dt="2021-11-16T13:16:00.487" v="1227" actId="47"/>
        <pc:sldMkLst>
          <pc:docMk/>
          <pc:sldMk cId="4281801" sldId="313"/>
        </pc:sldMkLst>
      </pc:sldChg>
      <pc:sldChg chg="del">
        <pc:chgData name="Harriet Cannon" userId="5016fe83-4852-423f-9bed-9026c1cc4542" providerId="ADAL" clId="{E8D5ABC7-0B9B-4AB1-8D04-2CA03E25A30F}" dt="2021-11-15T10:29:06.806" v="390" actId="47"/>
        <pc:sldMkLst>
          <pc:docMk/>
          <pc:sldMk cId="3841287625" sldId="316"/>
        </pc:sldMkLst>
      </pc:sldChg>
      <pc:sldChg chg="modSp mod">
        <pc:chgData name="Harriet Cannon" userId="5016fe83-4852-423f-9bed-9026c1cc4542" providerId="ADAL" clId="{E8D5ABC7-0B9B-4AB1-8D04-2CA03E25A30F}" dt="2021-11-18T14:16:24.763" v="2727" actId="255"/>
        <pc:sldMkLst>
          <pc:docMk/>
          <pc:sldMk cId="1171316817" sldId="317"/>
        </pc:sldMkLst>
        <pc:spChg chg="mod">
          <ac:chgData name="Harriet Cannon" userId="5016fe83-4852-423f-9bed-9026c1cc4542" providerId="ADAL" clId="{E8D5ABC7-0B9B-4AB1-8D04-2CA03E25A30F}" dt="2021-11-18T14:16:24.763" v="2727" actId="255"/>
          <ac:spMkLst>
            <pc:docMk/>
            <pc:sldMk cId="1171316817" sldId="317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08T12:39:48.984" v="138" actId="2711"/>
        <pc:sldMkLst>
          <pc:docMk/>
          <pc:sldMk cId="3613294962" sldId="319"/>
        </pc:sldMkLst>
        <pc:spChg chg="mod">
          <ac:chgData name="Harriet Cannon" userId="5016fe83-4852-423f-9bed-9026c1cc4542" providerId="ADAL" clId="{E8D5ABC7-0B9B-4AB1-8D04-2CA03E25A30F}" dt="2021-11-08T12:39:48.984" v="138" actId="2711"/>
          <ac:spMkLst>
            <pc:docMk/>
            <pc:sldMk cId="3613294962" sldId="319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08T12:39:59.887" v="140" actId="255"/>
        <pc:sldMkLst>
          <pc:docMk/>
          <pc:sldMk cId="1725641266" sldId="392"/>
        </pc:sldMkLst>
        <pc:spChg chg="mod">
          <ac:chgData name="Harriet Cannon" userId="5016fe83-4852-423f-9bed-9026c1cc4542" providerId="ADAL" clId="{E8D5ABC7-0B9B-4AB1-8D04-2CA03E25A30F}" dt="2021-11-08T12:39:59.887" v="140" actId="255"/>
          <ac:spMkLst>
            <pc:docMk/>
            <pc:sldMk cId="1725641266" sldId="392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58:08.979" v="1111" actId="255"/>
        <pc:sldMkLst>
          <pc:docMk/>
          <pc:sldMk cId="3966729937" sldId="393"/>
        </pc:sldMkLst>
        <pc:spChg chg="mod">
          <ac:chgData name="Harriet Cannon" userId="5016fe83-4852-423f-9bed-9026c1cc4542" providerId="ADAL" clId="{E8D5ABC7-0B9B-4AB1-8D04-2CA03E25A30F}" dt="2021-11-15T10:58:08.979" v="1111" actId="255"/>
          <ac:spMkLst>
            <pc:docMk/>
            <pc:sldMk cId="3966729937" sldId="393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8T14:11:13.537" v="2544" actId="255"/>
        <pc:sldMkLst>
          <pc:docMk/>
          <pc:sldMk cId="647762597" sldId="394"/>
        </pc:sldMkLst>
        <pc:spChg chg="mod">
          <ac:chgData name="Harriet Cannon" userId="5016fe83-4852-423f-9bed-9026c1cc4542" providerId="ADAL" clId="{E8D5ABC7-0B9B-4AB1-8D04-2CA03E25A30F}" dt="2021-11-18T14:11:13.537" v="2544" actId="255"/>
          <ac:spMkLst>
            <pc:docMk/>
            <pc:sldMk cId="647762597" sldId="394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08T12:40:33.524" v="149" actId="313"/>
        <pc:sldMkLst>
          <pc:docMk/>
          <pc:sldMk cId="835573615" sldId="396"/>
        </pc:sldMkLst>
        <pc:spChg chg="mod">
          <ac:chgData name="Harriet Cannon" userId="5016fe83-4852-423f-9bed-9026c1cc4542" providerId="ADAL" clId="{E8D5ABC7-0B9B-4AB1-8D04-2CA03E25A30F}" dt="2021-11-08T12:40:33.524" v="149" actId="313"/>
          <ac:spMkLst>
            <pc:docMk/>
            <pc:sldMk cId="835573615" sldId="396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8T14:12:26.233" v="2598" actId="20577"/>
        <pc:sldMkLst>
          <pc:docMk/>
          <pc:sldMk cId="3413147119" sldId="397"/>
        </pc:sldMkLst>
        <pc:spChg chg="mod">
          <ac:chgData name="Harriet Cannon" userId="5016fe83-4852-423f-9bed-9026c1cc4542" providerId="ADAL" clId="{E8D5ABC7-0B9B-4AB1-8D04-2CA03E25A30F}" dt="2021-11-18T14:12:26.233" v="2598" actId="20577"/>
          <ac:spMkLst>
            <pc:docMk/>
            <pc:sldMk cId="3413147119" sldId="397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59:30.056" v="1116" actId="20577"/>
        <pc:sldMkLst>
          <pc:docMk/>
          <pc:sldMk cId="799781703" sldId="399"/>
        </pc:sldMkLst>
        <pc:spChg chg="mod">
          <ac:chgData name="Harriet Cannon" userId="5016fe83-4852-423f-9bed-9026c1cc4542" providerId="ADAL" clId="{E8D5ABC7-0B9B-4AB1-8D04-2CA03E25A30F}" dt="2021-11-15T10:59:30.056" v="1116" actId="20577"/>
          <ac:spMkLst>
            <pc:docMk/>
            <pc:sldMk cId="799781703" sldId="399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E8D5ABC7-0B9B-4AB1-8D04-2CA03E25A30F}" dt="2021-11-15T10:59:41.920" v="1117" actId="255"/>
        <pc:sldMkLst>
          <pc:docMk/>
          <pc:sldMk cId="980864733" sldId="404"/>
        </pc:sldMkLst>
        <pc:spChg chg="mod">
          <ac:chgData name="Harriet Cannon" userId="5016fe83-4852-423f-9bed-9026c1cc4542" providerId="ADAL" clId="{E8D5ABC7-0B9B-4AB1-8D04-2CA03E25A30F}" dt="2021-11-15T10:59:41.920" v="1117" actId="255"/>
          <ac:spMkLst>
            <pc:docMk/>
            <pc:sldMk cId="980864733" sldId="404"/>
            <ac:spMk id="5" creationId="{7584F5F4-C3F4-4233-9337-1C1F6C37B72D}"/>
          </ac:spMkLst>
        </pc:spChg>
      </pc:sldChg>
      <pc:sldChg chg="addSp delSp modSp mod addAnim delAnim modAnim">
        <pc:chgData name="Harriet Cannon" userId="5016fe83-4852-423f-9bed-9026c1cc4542" providerId="ADAL" clId="{E8D5ABC7-0B9B-4AB1-8D04-2CA03E25A30F}" dt="2021-11-18T14:40:20.711" v="6760" actId="20577"/>
        <pc:sldMkLst>
          <pc:docMk/>
          <pc:sldMk cId="798857359" sldId="405"/>
        </pc:sldMkLst>
        <pc:spChg chg="add del mod">
          <ac:chgData name="Harriet Cannon" userId="5016fe83-4852-423f-9bed-9026c1cc4542" providerId="ADAL" clId="{E8D5ABC7-0B9B-4AB1-8D04-2CA03E25A30F}" dt="2021-11-18T14:13:09.954" v="2642" actId="20577"/>
          <ac:spMkLst>
            <pc:docMk/>
            <pc:sldMk cId="798857359" sldId="405"/>
            <ac:spMk id="2" creationId="{00000000-0000-0000-0000-000000000000}"/>
          </ac:spMkLst>
        </pc:spChg>
        <pc:spChg chg="add del mod">
          <ac:chgData name="Harriet Cannon" userId="5016fe83-4852-423f-9bed-9026c1cc4542" providerId="ADAL" clId="{E8D5ABC7-0B9B-4AB1-8D04-2CA03E25A30F}" dt="2021-11-08T12:43:53.671" v="170" actId="22"/>
          <ac:spMkLst>
            <pc:docMk/>
            <pc:sldMk cId="798857359" sldId="405"/>
            <ac:spMk id="5" creationId="{B5DB7BB8-C59F-43BB-9365-127BD74D9E25}"/>
          </ac:spMkLst>
        </pc:spChg>
        <pc:spChg chg="mod">
          <ac:chgData name="Harriet Cannon" userId="5016fe83-4852-423f-9bed-9026c1cc4542" providerId="ADAL" clId="{E8D5ABC7-0B9B-4AB1-8D04-2CA03E25A30F}" dt="2021-11-18T14:40:20.711" v="6760" actId="20577"/>
          <ac:spMkLst>
            <pc:docMk/>
            <pc:sldMk cId="798857359" sldId="405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8D5ABC7-0B9B-4AB1-8D04-2CA03E25A30F}" dt="2021-11-15T10:29:02.913" v="386" actId="47"/>
        <pc:sldMkLst>
          <pc:docMk/>
          <pc:sldMk cId="1036284495" sldId="410"/>
        </pc:sldMkLst>
      </pc:sldChg>
      <pc:sldChg chg="del">
        <pc:chgData name="Harriet Cannon" userId="5016fe83-4852-423f-9bed-9026c1cc4542" providerId="ADAL" clId="{E8D5ABC7-0B9B-4AB1-8D04-2CA03E25A30F}" dt="2021-11-18T13:57:44.642" v="2453" actId="47"/>
        <pc:sldMkLst>
          <pc:docMk/>
          <pc:sldMk cId="2374222897" sldId="411"/>
        </pc:sldMkLst>
      </pc:sldChg>
      <pc:sldChg chg="addSp delSp modSp del mod">
        <pc:chgData name="Harriet Cannon" userId="5016fe83-4852-423f-9bed-9026c1cc4542" providerId="ADAL" clId="{E8D5ABC7-0B9B-4AB1-8D04-2CA03E25A30F}" dt="2021-11-18T14:40:03.230" v="6721" actId="47"/>
        <pc:sldMkLst>
          <pc:docMk/>
          <pc:sldMk cId="165196364" sldId="419"/>
        </pc:sldMkLst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4" creationId="{B389F1EF-BF65-417C-B295-32D52BD2AD66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6" creationId="{76D5EE41-9F27-4B16-854C-B531D1090DD0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7" creationId="{3E7515E1-EC69-4601-A715-970FC222F944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9" creationId="{97A08CCB-A52D-4C5E-957D-A749221E8973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10" creationId="{54339D12-1E5C-44B5-861D-C039E189EE4A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11" creationId="{67F539FF-6535-46CD-83CA-574951F93091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12" creationId="{8F3548D0-9EE4-41F2-A534-575C3FFA4EA5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13" creationId="{48CCE8D5-FE1C-4F1F-B3BB-955FCD46F19F}"/>
          </ac:spMkLst>
        </pc:spChg>
        <pc:spChg chg="mod">
          <ac:chgData name="Harriet Cannon" userId="5016fe83-4852-423f-9bed-9026c1cc4542" providerId="ADAL" clId="{E8D5ABC7-0B9B-4AB1-8D04-2CA03E25A30F}" dt="2021-11-18T14:38:52.171" v="6710" actId="164"/>
          <ac:spMkLst>
            <pc:docMk/>
            <pc:sldMk cId="165196364" sldId="419"/>
            <ac:spMk id="14" creationId="{E8AD2C05-4143-4468-B6E9-A095679FB80D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15" creationId="{EE3479B7-323F-4929-8344-A5AFFDA877F4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16" creationId="{F3CF65CE-E5F0-4E0C-A1B8-4CAFED2E815B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17" creationId="{8586850B-8D95-42C1-BF2C-770441DB4562}"/>
          </ac:spMkLst>
        </pc:spChg>
        <pc:spChg chg="mod">
          <ac:chgData name="Harriet Cannon" userId="5016fe83-4852-423f-9bed-9026c1cc4542" providerId="ADAL" clId="{E8D5ABC7-0B9B-4AB1-8D04-2CA03E25A30F}" dt="2021-11-18T14:38:21.266" v="6704" actId="164"/>
          <ac:spMkLst>
            <pc:docMk/>
            <pc:sldMk cId="165196364" sldId="419"/>
            <ac:spMk id="18" creationId="{FD5628D6-3E3D-4139-91E4-94AE76DBCA9C}"/>
          </ac:spMkLst>
        </pc:spChg>
        <pc:spChg chg="del">
          <ac:chgData name="Harriet Cannon" userId="5016fe83-4852-423f-9bed-9026c1cc4542" providerId="ADAL" clId="{E8D5ABC7-0B9B-4AB1-8D04-2CA03E25A30F}" dt="2021-11-18T14:39:16.121" v="6713" actId="21"/>
          <ac:spMkLst>
            <pc:docMk/>
            <pc:sldMk cId="165196364" sldId="419"/>
            <ac:spMk id="21" creationId="{F8C60BBA-12DB-489F-9A08-5E704A397471}"/>
          </ac:spMkLst>
        </pc:spChg>
        <pc:grpChg chg="add mod">
          <ac:chgData name="Harriet Cannon" userId="5016fe83-4852-423f-9bed-9026c1cc4542" providerId="ADAL" clId="{E8D5ABC7-0B9B-4AB1-8D04-2CA03E25A30F}" dt="2021-11-18T14:38:21.266" v="6704" actId="164"/>
          <ac:grpSpMkLst>
            <pc:docMk/>
            <pc:sldMk cId="165196364" sldId="419"/>
            <ac:grpSpMk id="2" creationId="{944ACB88-4268-4669-9B06-0D40543461D7}"/>
          </ac:grpSpMkLst>
        </pc:grpChg>
        <pc:grpChg chg="add mod">
          <ac:chgData name="Harriet Cannon" userId="5016fe83-4852-423f-9bed-9026c1cc4542" providerId="ADAL" clId="{E8D5ABC7-0B9B-4AB1-8D04-2CA03E25A30F}" dt="2021-11-18T14:38:54.602" v="6712" actId="962"/>
          <ac:grpSpMkLst>
            <pc:docMk/>
            <pc:sldMk cId="165196364" sldId="419"/>
            <ac:grpSpMk id="3" creationId="{26F6CF79-50A3-4CE2-9F27-001D429B1B74}"/>
          </ac:grpSpMkLst>
        </pc:grpChg>
        <pc:grpChg chg="mod">
          <ac:chgData name="Harriet Cannon" userId="5016fe83-4852-423f-9bed-9026c1cc4542" providerId="ADAL" clId="{E8D5ABC7-0B9B-4AB1-8D04-2CA03E25A30F}" dt="2021-11-18T14:38:52.171" v="6710" actId="164"/>
          <ac:grpSpMkLst>
            <pc:docMk/>
            <pc:sldMk cId="165196364" sldId="419"/>
            <ac:grpSpMk id="5" creationId="{0D8B2D9E-3893-4F7B-8B83-869A4D42F6CE}"/>
          </ac:grpSpMkLst>
        </pc:grpChg>
        <pc:grpChg chg="mod">
          <ac:chgData name="Harriet Cannon" userId="5016fe83-4852-423f-9bed-9026c1cc4542" providerId="ADAL" clId="{E8D5ABC7-0B9B-4AB1-8D04-2CA03E25A30F}" dt="2021-11-18T14:38:52.171" v="6710" actId="164"/>
          <ac:grpSpMkLst>
            <pc:docMk/>
            <pc:sldMk cId="165196364" sldId="419"/>
            <ac:grpSpMk id="19" creationId="{46D6D7C5-4C21-4E50-AE70-AE35105CE5F5}"/>
          </ac:grpSpMkLst>
        </pc:grpChg>
      </pc:sldChg>
      <pc:sldChg chg="delSp modSp add mod ord">
        <pc:chgData name="Harriet Cannon" userId="5016fe83-4852-423f-9bed-9026c1cc4542" providerId="ADAL" clId="{E8D5ABC7-0B9B-4AB1-8D04-2CA03E25A30F}" dt="2021-11-25T08:27:57.910" v="8066" actId="207"/>
        <pc:sldMkLst>
          <pc:docMk/>
          <pc:sldMk cId="1072666601" sldId="420"/>
        </pc:sldMkLst>
        <pc:spChg chg="mod">
          <ac:chgData name="Harriet Cannon" userId="5016fe83-4852-423f-9bed-9026c1cc4542" providerId="ADAL" clId="{E8D5ABC7-0B9B-4AB1-8D04-2CA03E25A30F}" dt="2021-11-25T08:27:57.910" v="8066" actId="207"/>
          <ac:spMkLst>
            <pc:docMk/>
            <pc:sldMk cId="1072666601" sldId="420"/>
            <ac:spMk id="2" creationId="{00000000-0000-0000-0000-000000000000}"/>
          </ac:spMkLst>
        </pc:spChg>
        <pc:spChg chg="del mod">
          <ac:chgData name="Harriet Cannon" userId="5016fe83-4852-423f-9bed-9026c1cc4542" providerId="ADAL" clId="{E8D5ABC7-0B9B-4AB1-8D04-2CA03E25A30F}" dt="2021-11-15T10:41:33.047" v="416" actId="478"/>
          <ac:spMkLst>
            <pc:docMk/>
            <pc:sldMk cId="1072666601" sldId="420"/>
            <ac:spMk id="4" creationId="{F9659AF8-3A8C-420B-8536-4DBECA172FD8}"/>
          </ac:spMkLst>
        </pc:spChg>
        <pc:spChg chg="mod">
          <ac:chgData name="Harriet Cannon" userId="5016fe83-4852-423f-9bed-9026c1cc4542" providerId="ADAL" clId="{E8D5ABC7-0B9B-4AB1-8D04-2CA03E25A30F}" dt="2021-11-15T10:41:26.690" v="413" actId="20577"/>
          <ac:spMkLst>
            <pc:docMk/>
            <pc:sldMk cId="1072666601" sldId="420"/>
            <ac:spMk id="8" creationId="{00000000-0000-0000-0000-000000000000}"/>
          </ac:spMkLst>
        </pc:spChg>
        <pc:picChg chg="del">
          <ac:chgData name="Harriet Cannon" userId="5016fe83-4852-423f-9bed-9026c1cc4542" providerId="ADAL" clId="{E8D5ABC7-0B9B-4AB1-8D04-2CA03E25A30F}" dt="2021-11-15T10:41:28.567" v="414" actId="478"/>
          <ac:picMkLst>
            <pc:docMk/>
            <pc:sldMk cId="1072666601" sldId="420"/>
            <ac:picMk id="1026" creationId="{44302803-E555-4FA0-A2D9-3E14E348B116}"/>
          </ac:picMkLst>
        </pc:picChg>
      </pc:sldChg>
      <pc:sldChg chg="del">
        <pc:chgData name="Harriet Cannon" userId="5016fe83-4852-423f-9bed-9026c1cc4542" providerId="ADAL" clId="{E8D5ABC7-0B9B-4AB1-8D04-2CA03E25A30F}" dt="2021-11-15T10:29:04.107" v="387" actId="47"/>
        <pc:sldMkLst>
          <pc:docMk/>
          <pc:sldMk cId="3583210700" sldId="420"/>
        </pc:sldMkLst>
      </pc:sldChg>
      <pc:sldChg chg="modSp add mod ord">
        <pc:chgData name="Harriet Cannon" userId="5016fe83-4852-423f-9bed-9026c1cc4542" providerId="ADAL" clId="{E8D5ABC7-0B9B-4AB1-8D04-2CA03E25A30F}" dt="2021-11-15T11:13:43.943" v="1135" actId="12"/>
        <pc:sldMkLst>
          <pc:docMk/>
          <pc:sldMk cId="1684067589" sldId="421"/>
        </pc:sldMkLst>
        <pc:spChg chg="mod">
          <ac:chgData name="Harriet Cannon" userId="5016fe83-4852-423f-9bed-9026c1cc4542" providerId="ADAL" clId="{E8D5ABC7-0B9B-4AB1-8D04-2CA03E25A30F}" dt="2021-11-15T11:13:43.943" v="1135" actId="12"/>
          <ac:spMkLst>
            <pc:docMk/>
            <pc:sldMk cId="1684067589" sldId="421"/>
            <ac:spMk id="2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15T10:56:12.677" v="1011" actId="20577"/>
          <ac:spMkLst>
            <pc:docMk/>
            <pc:sldMk cId="1684067589" sldId="421"/>
            <ac:spMk id="8" creationId="{00000000-0000-0000-0000-000000000000}"/>
          </ac:spMkLst>
        </pc:spChg>
      </pc:sldChg>
      <pc:sldChg chg="new del">
        <pc:chgData name="Harriet Cannon" userId="5016fe83-4852-423f-9bed-9026c1cc4542" providerId="ADAL" clId="{E8D5ABC7-0B9B-4AB1-8D04-2CA03E25A30F}" dt="2021-11-18T12:37:32.565" v="1304" actId="680"/>
        <pc:sldMkLst>
          <pc:docMk/>
          <pc:sldMk cId="43293354" sldId="422"/>
        </pc:sldMkLst>
      </pc:sldChg>
      <pc:sldChg chg="addSp delSp modSp add del mod ord">
        <pc:chgData name="Harriet Cannon" userId="5016fe83-4852-423f-9bed-9026c1cc4542" providerId="ADAL" clId="{E8D5ABC7-0B9B-4AB1-8D04-2CA03E25A30F}" dt="2021-11-18T12:57:07.309" v="1564" actId="2696"/>
        <pc:sldMkLst>
          <pc:docMk/>
          <pc:sldMk cId="3054945382" sldId="422"/>
        </pc:sldMkLst>
        <pc:spChg chg="del mod">
          <ac:chgData name="Harriet Cannon" userId="5016fe83-4852-423f-9bed-9026c1cc4542" providerId="ADAL" clId="{E8D5ABC7-0B9B-4AB1-8D04-2CA03E25A30F}" dt="2021-11-18T12:39:52.603" v="1373"/>
          <ac:spMkLst>
            <pc:docMk/>
            <pc:sldMk cId="3054945382" sldId="422"/>
            <ac:spMk id="2" creationId="{00000000-0000-0000-0000-000000000000}"/>
          </ac:spMkLst>
        </pc:spChg>
        <pc:spChg chg="add mod">
          <ac:chgData name="Harriet Cannon" userId="5016fe83-4852-423f-9bed-9026c1cc4542" providerId="ADAL" clId="{E8D5ABC7-0B9B-4AB1-8D04-2CA03E25A30F}" dt="2021-11-18T12:42:33.150" v="1394" actId="207"/>
          <ac:spMkLst>
            <pc:docMk/>
            <pc:sldMk cId="3054945382" sldId="422"/>
            <ac:spMk id="5" creationId="{BA74A8CB-3B55-4E5D-9961-BA77AA2C26A4}"/>
          </ac:spMkLst>
        </pc:spChg>
        <pc:spChg chg="mod">
          <ac:chgData name="Harriet Cannon" userId="5016fe83-4852-423f-9bed-9026c1cc4542" providerId="ADAL" clId="{E8D5ABC7-0B9B-4AB1-8D04-2CA03E25A30F}" dt="2021-11-18T12:39:09.272" v="1366" actId="20577"/>
          <ac:spMkLst>
            <pc:docMk/>
            <pc:sldMk cId="3054945382" sldId="422"/>
            <ac:spMk id="8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18T12:42:41.632" v="1395" actId="207"/>
          <ac:spMkLst>
            <pc:docMk/>
            <pc:sldMk cId="3054945382" sldId="422"/>
            <ac:spMk id="12" creationId="{773BE9E2-D375-4981-8C28-382BF84C1146}"/>
          </ac:spMkLst>
        </pc:spChg>
        <pc:spChg chg="mod">
          <ac:chgData name="Harriet Cannon" userId="5016fe83-4852-423f-9bed-9026c1cc4542" providerId="ADAL" clId="{E8D5ABC7-0B9B-4AB1-8D04-2CA03E25A30F}" dt="2021-11-18T12:42:45.571" v="1396" actId="207"/>
          <ac:spMkLst>
            <pc:docMk/>
            <pc:sldMk cId="3054945382" sldId="422"/>
            <ac:spMk id="16" creationId="{3FCEEEA4-B31F-46EF-9F12-D003C860F710}"/>
          </ac:spMkLst>
        </pc:spChg>
        <pc:spChg chg="add mod">
          <ac:chgData name="Harriet Cannon" userId="5016fe83-4852-423f-9bed-9026c1cc4542" providerId="ADAL" clId="{E8D5ABC7-0B9B-4AB1-8D04-2CA03E25A30F}" dt="2021-11-18T12:49:07.978" v="1562" actId="164"/>
          <ac:spMkLst>
            <pc:docMk/>
            <pc:sldMk cId="3054945382" sldId="422"/>
            <ac:spMk id="17" creationId="{975FDCD1-C36C-4D0A-82F5-62141130C28E}"/>
          </ac:spMkLst>
        </pc:spChg>
        <pc:spChg chg="add mod">
          <ac:chgData name="Harriet Cannon" userId="5016fe83-4852-423f-9bed-9026c1cc4542" providerId="ADAL" clId="{E8D5ABC7-0B9B-4AB1-8D04-2CA03E25A30F}" dt="2021-11-18T12:49:07.978" v="1562" actId="164"/>
          <ac:spMkLst>
            <pc:docMk/>
            <pc:sldMk cId="3054945382" sldId="422"/>
            <ac:spMk id="18" creationId="{7FD77515-B6F8-4BCC-A259-07B607F544D6}"/>
          </ac:spMkLst>
        </pc:spChg>
        <pc:spChg chg="add mod">
          <ac:chgData name="Harriet Cannon" userId="5016fe83-4852-423f-9bed-9026c1cc4542" providerId="ADAL" clId="{E8D5ABC7-0B9B-4AB1-8D04-2CA03E25A30F}" dt="2021-11-18T12:49:07.978" v="1562" actId="164"/>
          <ac:spMkLst>
            <pc:docMk/>
            <pc:sldMk cId="3054945382" sldId="422"/>
            <ac:spMk id="19" creationId="{B901C073-D21B-4837-AE86-54676E033952}"/>
          </ac:spMkLst>
        </pc:spChg>
        <pc:grpChg chg="add mod">
          <ac:chgData name="Harriet Cannon" userId="5016fe83-4852-423f-9bed-9026c1cc4542" providerId="ADAL" clId="{E8D5ABC7-0B9B-4AB1-8D04-2CA03E25A30F}" dt="2021-11-18T12:49:07.978" v="1562" actId="164"/>
          <ac:grpSpMkLst>
            <pc:docMk/>
            <pc:sldMk cId="3054945382" sldId="422"/>
            <ac:grpSpMk id="7" creationId="{2F3DB1E6-E60D-4A5C-9632-FF9A7946D8DB}"/>
          </ac:grpSpMkLst>
        </pc:grpChg>
        <pc:grpChg chg="add mod">
          <ac:chgData name="Harriet Cannon" userId="5016fe83-4852-423f-9bed-9026c1cc4542" providerId="ADAL" clId="{E8D5ABC7-0B9B-4AB1-8D04-2CA03E25A30F}" dt="2021-11-18T12:49:07.978" v="1562" actId="164"/>
          <ac:grpSpMkLst>
            <pc:docMk/>
            <pc:sldMk cId="3054945382" sldId="422"/>
            <ac:grpSpMk id="9" creationId="{DFF65101-9B84-477B-A6C6-03BB227DC56E}"/>
          </ac:grpSpMkLst>
        </pc:grpChg>
        <pc:grpChg chg="add mod">
          <ac:chgData name="Harriet Cannon" userId="5016fe83-4852-423f-9bed-9026c1cc4542" providerId="ADAL" clId="{E8D5ABC7-0B9B-4AB1-8D04-2CA03E25A30F}" dt="2021-11-18T12:49:07.978" v="1562" actId="164"/>
          <ac:grpSpMkLst>
            <pc:docMk/>
            <pc:sldMk cId="3054945382" sldId="422"/>
            <ac:grpSpMk id="13" creationId="{7A025BA3-1E32-48D1-8CAF-BE22ED694377}"/>
          </ac:grpSpMkLst>
        </pc:grpChg>
        <pc:grpChg chg="add mod">
          <ac:chgData name="Harriet Cannon" userId="5016fe83-4852-423f-9bed-9026c1cc4542" providerId="ADAL" clId="{E8D5ABC7-0B9B-4AB1-8D04-2CA03E25A30F}" dt="2021-11-18T12:49:11.980" v="1563" actId="1076"/>
          <ac:grpSpMkLst>
            <pc:docMk/>
            <pc:sldMk cId="3054945382" sldId="422"/>
            <ac:grpSpMk id="25" creationId="{49925721-BA93-43B3-9CFF-7F4FF6A49887}"/>
          </ac:grpSpMkLst>
        </pc:grpChg>
        <pc:picChg chg="add mod">
          <ac:chgData name="Harriet Cannon" userId="5016fe83-4852-423f-9bed-9026c1cc4542" providerId="ADAL" clId="{E8D5ABC7-0B9B-4AB1-8D04-2CA03E25A30F}" dt="2021-11-18T12:41:26.929" v="1386" actId="207"/>
          <ac:picMkLst>
            <pc:docMk/>
            <pc:sldMk cId="3054945382" sldId="422"/>
            <ac:picMk id="4" creationId="{C8F11D50-167C-4858-A3E9-85E0ED047F45}"/>
          </ac:picMkLst>
        </pc:picChg>
        <pc:picChg chg="add mod">
          <ac:chgData name="Harriet Cannon" userId="5016fe83-4852-423f-9bed-9026c1cc4542" providerId="ADAL" clId="{E8D5ABC7-0B9B-4AB1-8D04-2CA03E25A30F}" dt="2021-11-18T12:41:51.747" v="1389" actId="207"/>
          <ac:picMkLst>
            <pc:docMk/>
            <pc:sldMk cId="3054945382" sldId="422"/>
            <ac:picMk id="6" creationId="{A417979F-A56F-4879-9284-96C62CB2C5B4}"/>
          </ac:picMkLst>
        </pc:picChg>
        <pc:picChg chg="mod">
          <ac:chgData name="Harriet Cannon" userId="5016fe83-4852-423f-9bed-9026c1cc4542" providerId="ADAL" clId="{E8D5ABC7-0B9B-4AB1-8D04-2CA03E25A30F}" dt="2021-11-18T12:41:59.014" v="1390" actId="207"/>
          <ac:picMkLst>
            <pc:docMk/>
            <pc:sldMk cId="3054945382" sldId="422"/>
            <ac:picMk id="10" creationId="{34311088-AC3C-4D5A-9AF0-166F00707679}"/>
          </ac:picMkLst>
        </pc:picChg>
        <pc:picChg chg="mod">
          <ac:chgData name="Harriet Cannon" userId="5016fe83-4852-423f-9bed-9026c1cc4542" providerId="ADAL" clId="{E8D5ABC7-0B9B-4AB1-8D04-2CA03E25A30F}" dt="2021-11-18T12:42:04.249" v="1391" actId="207"/>
          <ac:picMkLst>
            <pc:docMk/>
            <pc:sldMk cId="3054945382" sldId="422"/>
            <ac:picMk id="11" creationId="{ED9E72FC-FD58-4817-A410-A2C3486D61BB}"/>
          </ac:picMkLst>
        </pc:picChg>
        <pc:picChg chg="mod">
          <ac:chgData name="Harriet Cannon" userId="5016fe83-4852-423f-9bed-9026c1cc4542" providerId="ADAL" clId="{E8D5ABC7-0B9B-4AB1-8D04-2CA03E25A30F}" dt="2021-11-18T12:42:10.596" v="1392" actId="207"/>
          <ac:picMkLst>
            <pc:docMk/>
            <pc:sldMk cId="3054945382" sldId="422"/>
            <ac:picMk id="14" creationId="{716431FF-7AF1-4775-A14D-6A39AED0A608}"/>
          </ac:picMkLst>
        </pc:picChg>
        <pc:picChg chg="mod">
          <ac:chgData name="Harriet Cannon" userId="5016fe83-4852-423f-9bed-9026c1cc4542" providerId="ADAL" clId="{E8D5ABC7-0B9B-4AB1-8D04-2CA03E25A30F}" dt="2021-11-18T12:43:38.480" v="1400" actId="207"/>
          <ac:picMkLst>
            <pc:docMk/>
            <pc:sldMk cId="3054945382" sldId="422"/>
            <ac:picMk id="15" creationId="{7CEE3BFB-7DE6-44D9-9E46-AD2D46CF350A}"/>
          </ac:picMkLst>
        </pc:picChg>
        <pc:picChg chg="add mod">
          <ac:chgData name="Harriet Cannon" userId="5016fe83-4852-423f-9bed-9026c1cc4542" providerId="ADAL" clId="{E8D5ABC7-0B9B-4AB1-8D04-2CA03E25A30F}" dt="2021-11-18T12:49:07.978" v="1562" actId="164"/>
          <ac:picMkLst>
            <pc:docMk/>
            <pc:sldMk cId="3054945382" sldId="422"/>
            <ac:picMk id="21" creationId="{91760FDB-180C-4A9C-BBD8-053AA3F3CD33}"/>
          </ac:picMkLst>
        </pc:picChg>
        <pc:picChg chg="add mod">
          <ac:chgData name="Harriet Cannon" userId="5016fe83-4852-423f-9bed-9026c1cc4542" providerId="ADAL" clId="{E8D5ABC7-0B9B-4AB1-8D04-2CA03E25A30F}" dt="2021-11-18T12:49:07.978" v="1562" actId="164"/>
          <ac:picMkLst>
            <pc:docMk/>
            <pc:sldMk cId="3054945382" sldId="422"/>
            <ac:picMk id="22" creationId="{FB7FAD32-B465-4A60-8A0C-039A85723C8B}"/>
          </ac:picMkLst>
        </pc:picChg>
        <pc:picChg chg="add mod">
          <ac:chgData name="Harriet Cannon" userId="5016fe83-4852-423f-9bed-9026c1cc4542" providerId="ADAL" clId="{E8D5ABC7-0B9B-4AB1-8D04-2CA03E25A30F}" dt="2021-11-18T12:49:07.978" v="1562" actId="164"/>
          <ac:picMkLst>
            <pc:docMk/>
            <pc:sldMk cId="3054945382" sldId="422"/>
            <ac:picMk id="24" creationId="{815D1E83-3EA1-4024-B6E5-08EA7A56F2FC}"/>
          </ac:picMkLst>
        </pc:picChg>
      </pc:sldChg>
      <pc:sldChg chg="modSp new del mod">
        <pc:chgData name="Harriet Cannon" userId="5016fe83-4852-423f-9bed-9026c1cc4542" providerId="ADAL" clId="{E8D5ABC7-0B9B-4AB1-8D04-2CA03E25A30F}" dt="2021-11-18T12:38:47.311" v="1333" actId="47"/>
        <pc:sldMkLst>
          <pc:docMk/>
          <pc:sldMk cId="3164341368" sldId="422"/>
        </pc:sldMkLst>
        <pc:spChg chg="mod">
          <ac:chgData name="Harriet Cannon" userId="5016fe83-4852-423f-9bed-9026c1cc4542" providerId="ADAL" clId="{E8D5ABC7-0B9B-4AB1-8D04-2CA03E25A30F}" dt="2021-11-18T12:38:37.405" v="1332" actId="255"/>
          <ac:spMkLst>
            <pc:docMk/>
            <pc:sldMk cId="3164341368" sldId="422"/>
            <ac:spMk id="2" creationId="{6F4B2F81-52EC-46B9-A84B-5BABBD794816}"/>
          </ac:spMkLst>
        </pc:spChg>
      </pc:sldChg>
      <pc:sldChg chg="modSp add mod">
        <pc:chgData name="Harriet Cannon" userId="5016fe83-4852-423f-9bed-9026c1cc4542" providerId="ADAL" clId="{E8D5ABC7-0B9B-4AB1-8D04-2CA03E25A30F}" dt="2021-11-18T15:40:30.593" v="6789" actId="20577"/>
        <pc:sldMkLst>
          <pc:docMk/>
          <pc:sldMk cId="3453640494" sldId="422"/>
        </pc:sldMkLst>
        <pc:spChg chg="mod">
          <ac:chgData name="Harriet Cannon" userId="5016fe83-4852-423f-9bed-9026c1cc4542" providerId="ADAL" clId="{E8D5ABC7-0B9B-4AB1-8D04-2CA03E25A30F}" dt="2021-11-18T15:40:30.593" v="6789" actId="20577"/>
          <ac:spMkLst>
            <pc:docMk/>
            <pc:sldMk cId="3453640494" sldId="422"/>
            <ac:spMk id="2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18T13:48:22.089" v="1628" actId="20577"/>
          <ac:spMkLst>
            <pc:docMk/>
            <pc:sldMk cId="3453640494" sldId="422"/>
            <ac:spMk id="8" creationId="{00000000-0000-0000-0000-000000000000}"/>
          </ac:spMkLst>
        </pc:spChg>
      </pc:sldChg>
      <pc:sldChg chg="new del">
        <pc:chgData name="Harriet Cannon" userId="5016fe83-4852-423f-9bed-9026c1cc4542" providerId="ADAL" clId="{E8D5ABC7-0B9B-4AB1-8D04-2CA03E25A30F}" dt="2021-11-18T12:37:54.814" v="1306" actId="47"/>
        <pc:sldMkLst>
          <pc:docMk/>
          <pc:sldMk cId="3865218354" sldId="422"/>
        </pc:sldMkLst>
      </pc:sldChg>
      <pc:sldChg chg="modSp del mod">
        <pc:chgData name="Harriet Cannon" userId="5016fe83-4852-423f-9bed-9026c1cc4542" providerId="ADAL" clId="{E8D5ABC7-0B9B-4AB1-8D04-2CA03E25A30F}" dt="2021-11-18T15:39:47.711" v="6770" actId="20577"/>
        <pc:sldMkLst>
          <pc:docMk/>
          <pc:sldMk cId="3054945382" sldId="423"/>
        </pc:sldMkLst>
        <pc:spChg chg="mod">
          <ac:chgData name="Harriet Cannon" userId="5016fe83-4852-423f-9bed-9026c1cc4542" providerId="ADAL" clId="{E8D5ABC7-0B9B-4AB1-8D04-2CA03E25A30F}" dt="2021-11-18T15:39:47.711" v="6770" actId="20577"/>
          <ac:spMkLst>
            <pc:docMk/>
            <pc:sldMk cId="3054945382" sldId="423"/>
            <ac:spMk id="2" creationId="{60226AA8-B4C3-4199-BE32-43849C954233}"/>
          </ac:spMkLst>
        </pc:spChg>
        <pc:grpChg chg="mod">
          <ac:chgData name="Harriet Cannon" userId="5016fe83-4852-423f-9bed-9026c1cc4542" providerId="ADAL" clId="{E8D5ABC7-0B9B-4AB1-8D04-2CA03E25A30F}" dt="2021-11-18T14:36:36.280" v="6694" actId="962"/>
          <ac:grpSpMkLst>
            <pc:docMk/>
            <pc:sldMk cId="3054945382" sldId="423"/>
            <ac:grpSpMk id="25" creationId="{49925721-BA93-43B3-9CFF-7F4FF6A49887}"/>
          </ac:grpSpMkLst>
        </pc:grpChg>
        <pc:picChg chg="mod">
          <ac:chgData name="Harriet Cannon" userId="5016fe83-4852-423f-9bed-9026c1cc4542" providerId="ADAL" clId="{E8D5ABC7-0B9B-4AB1-8D04-2CA03E25A30F}" dt="2021-11-18T14:26:23.881" v="2763" actId="207"/>
          <ac:picMkLst>
            <pc:docMk/>
            <pc:sldMk cId="3054945382" sldId="423"/>
            <ac:picMk id="4" creationId="{C8F11D50-167C-4858-A3E9-85E0ED047F45}"/>
          </ac:picMkLst>
        </pc:picChg>
        <pc:picChg chg="mod">
          <ac:chgData name="Harriet Cannon" userId="5016fe83-4852-423f-9bed-9026c1cc4542" providerId="ADAL" clId="{E8D5ABC7-0B9B-4AB1-8D04-2CA03E25A30F}" dt="2021-11-18T14:26:29.918" v="2764" actId="207"/>
          <ac:picMkLst>
            <pc:docMk/>
            <pc:sldMk cId="3054945382" sldId="423"/>
            <ac:picMk id="6" creationId="{A417979F-A56F-4879-9284-96C62CB2C5B4}"/>
          </ac:picMkLst>
        </pc:picChg>
        <pc:picChg chg="mod">
          <ac:chgData name="Harriet Cannon" userId="5016fe83-4852-423f-9bed-9026c1cc4542" providerId="ADAL" clId="{E8D5ABC7-0B9B-4AB1-8D04-2CA03E25A30F}" dt="2021-11-18T14:28:02.329" v="2787" actId="207"/>
          <ac:picMkLst>
            <pc:docMk/>
            <pc:sldMk cId="3054945382" sldId="423"/>
            <ac:picMk id="10" creationId="{34311088-AC3C-4D5A-9AF0-166F00707679}"/>
          </ac:picMkLst>
        </pc:picChg>
        <pc:picChg chg="mod">
          <ac:chgData name="Harriet Cannon" userId="5016fe83-4852-423f-9bed-9026c1cc4542" providerId="ADAL" clId="{E8D5ABC7-0B9B-4AB1-8D04-2CA03E25A30F}" dt="2021-11-18T14:26:43.332" v="2766" actId="207"/>
          <ac:picMkLst>
            <pc:docMk/>
            <pc:sldMk cId="3054945382" sldId="423"/>
            <ac:picMk id="11" creationId="{ED9E72FC-FD58-4817-A410-A2C3486D61BB}"/>
          </ac:picMkLst>
        </pc:picChg>
        <pc:picChg chg="mod">
          <ac:chgData name="Harriet Cannon" userId="5016fe83-4852-423f-9bed-9026c1cc4542" providerId="ADAL" clId="{E8D5ABC7-0B9B-4AB1-8D04-2CA03E25A30F}" dt="2021-11-18T14:26:54.652" v="2768" actId="207"/>
          <ac:picMkLst>
            <pc:docMk/>
            <pc:sldMk cId="3054945382" sldId="423"/>
            <ac:picMk id="14" creationId="{716431FF-7AF1-4775-A14D-6A39AED0A608}"/>
          </ac:picMkLst>
        </pc:picChg>
        <pc:picChg chg="mod">
          <ac:chgData name="Harriet Cannon" userId="5016fe83-4852-423f-9bed-9026c1cc4542" providerId="ADAL" clId="{E8D5ABC7-0B9B-4AB1-8D04-2CA03E25A30F}" dt="2021-11-18T14:26:46.914" v="2767" actId="207"/>
          <ac:picMkLst>
            <pc:docMk/>
            <pc:sldMk cId="3054945382" sldId="423"/>
            <ac:picMk id="15" creationId="{7CEE3BFB-7DE6-44D9-9E46-AD2D46CF350A}"/>
          </ac:picMkLst>
        </pc:picChg>
      </pc:sldChg>
      <pc:sldChg chg="addSp delSp modSp add mod">
        <pc:chgData name="Harriet Cannon" userId="5016fe83-4852-423f-9bed-9026c1cc4542" providerId="ADAL" clId="{E8D5ABC7-0B9B-4AB1-8D04-2CA03E25A30F}" dt="2021-11-25T08:27:27.161" v="8065" actId="1582"/>
        <pc:sldMkLst>
          <pc:docMk/>
          <pc:sldMk cId="2651579971" sldId="424"/>
        </pc:sldMkLst>
        <pc:spChg chg="del">
          <ac:chgData name="Harriet Cannon" userId="5016fe83-4852-423f-9bed-9026c1cc4542" providerId="ADAL" clId="{E8D5ABC7-0B9B-4AB1-8D04-2CA03E25A30F}" dt="2021-11-18T14:39:49.033" v="6718" actId="478"/>
          <ac:spMkLst>
            <pc:docMk/>
            <pc:sldMk cId="2651579971" sldId="424"/>
            <ac:spMk id="2" creationId="{00000000-0000-0000-0000-000000000000}"/>
          </ac:spMkLst>
        </pc:spChg>
        <pc:spChg chg="add mod">
          <ac:chgData name="Harriet Cannon" userId="5016fe83-4852-423f-9bed-9026c1cc4542" providerId="ADAL" clId="{E8D5ABC7-0B9B-4AB1-8D04-2CA03E25A30F}" dt="2021-11-18T14:39:46.793" v="6717" actId="120"/>
          <ac:spMkLst>
            <pc:docMk/>
            <pc:sldMk cId="2651579971" sldId="424"/>
            <ac:spMk id="4" creationId="{7E37B129-16E9-44CD-AC18-34ED6D2BD1BB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7" creationId="{2942B9AD-7A51-473E-A1FE-0FCCB6779490}"/>
          </ac:spMkLst>
        </pc:spChg>
        <pc:spChg chg="del mod">
          <ac:chgData name="Harriet Cannon" userId="5016fe83-4852-423f-9bed-9026c1cc4542" providerId="ADAL" clId="{E8D5ABC7-0B9B-4AB1-8D04-2CA03E25A30F}" dt="2021-11-18T14:39:41.534" v="6716"/>
          <ac:spMkLst>
            <pc:docMk/>
            <pc:sldMk cId="2651579971" sldId="424"/>
            <ac:spMk id="8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9" creationId="{0FA6200F-C36D-48D9-A293-CE6408A02F19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10" creationId="{A431FE51-E6F6-407B-ADDD-21D16AFA1C89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11" creationId="{51C276BB-15E4-4956-959B-C848D5D93960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12" creationId="{B4A9D7AF-29D8-451E-95E0-5B08269F8DFE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13" creationId="{CE4F7A0F-86BF-436B-B84B-80644E526983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15" creationId="{590B66BA-56AE-4EFC-B7AE-259CBD25E1F0}"/>
          </ac:spMkLst>
        </pc:spChg>
        <pc:spChg chg="mod">
          <ac:chgData name="Harriet Cannon" userId="5016fe83-4852-423f-9bed-9026c1cc4542" providerId="ADAL" clId="{E8D5ABC7-0B9B-4AB1-8D04-2CA03E25A30F}" dt="2021-11-25T08:27:08.565" v="8061" actId="1582"/>
          <ac:spMkLst>
            <pc:docMk/>
            <pc:sldMk cId="2651579971" sldId="424"/>
            <ac:spMk id="16" creationId="{2DE83ADF-DF08-4676-8F79-E7E164D31A1C}"/>
          </ac:spMkLst>
        </pc:spChg>
        <pc:spChg chg="mod">
          <ac:chgData name="Harriet Cannon" userId="5016fe83-4852-423f-9bed-9026c1cc4542" providerId="ADAL" clId="{E8D5ABC7-0B9B-4AB1-8D04-2CA03E25A30F}" dt="2021-11-25T08:27:16.379" v="8063" actId="1582"/>
          <ac:spMkLst>
            <pc:docMk/>
            <pc:sldMk cId="2651579971" sldId="424"/>
            <ac:spMk id="17" creationId="{3E5234C7-F77A-400E-A706-192D94467C80}"/>
          </ac:spMkLst>
        </pc:spChg>
        <pc:spChg chg="mod">
          <ac:chgData name="Harriet Cannon" userId="5016fe83-4852-423f-9bed-9026c1cc4542" providerId="ADAL" clId="{E8D5ABC7-0B9B-4AB1-8D04-2CA03E25A30F}" dt="2021-11-25T08:27:21.728" v="8064" actId="1582"/>
          <ac:spMkLst>
            <pc:docMk/>
            <pc:sldMk cId="2651579971" sldId="424"/>
            <ac:spMk id="18" creationId="{D413E6CB-88E3-41AF-A880-4D1AF01159F2}"/>
          </ac:spMkLst>
        </pc:spChg>
        <pc:spChg chg="mod">
          <ac:chgData name="Harriet Cannon" userId="5016fe83-4852-423f-9bed-9026c1cc4542" providerId="ADAL" clId="{E8D5ABC7-0B9B-4AB1-8D04-2CA03E25A30F}" dt="2021-11-25T08:27:27.161" v="8065" actId="1582"/>
          <ac:spMkLst>
            <pc:docMk/>
            <pc:sldMk cId="2651579971" sldId="424"/>
            <ac:spMk id="19" creationId="{B122DC48-EA37-4E3E-9437-C2A9E3A0B32C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20" creationId="{D1DA29C9-18C3-424B-8922-582078D1908C}"/>
          </ac:spMkLst>
        </pc:spChg>
        <pc:spChg chg="mod">
          <ac:chgData name="Harriet Cannon" userId="5016fe83-4852-423f-9bed-9026c1cc4542" providerId="ADAL" clId="{E8D5ABC7-0B9B-4AB1-8D04-2CA03E25A30F}" dt="2021-11-18T14:39:54.863" v="6719"/>
          <ac:spMkLst>
            <pc:docMk/>
            <pc:sldMk cId="2651579971" sldId="424"/>
            <ac:spMk id="21" creationId="{C73B66C5-8D97-44D7-9143-B311B46AFF20}"/>
          </ac:spMkLst>
        </pc:spChg>
        <pc:grpChg chg="add mod">
          <ac:chgData name="Harriet Cannon" userId="5016fe83-4852-423f-9bed-9026c1cc4542" providerId="ADAL" clId="{E8D5ABC7-0B9B-4AB1-8D04-2CA03E25A30F}" dt="2021-11-18T14:39:58.710" v="6720" actId="14100"/>
          <ac:grpSpMkLst>
            <pc:docMk/>
            <pc:sldMk cId="2651579971" sldId="424"/>
            <ac:grpSpMk id="5" creationId="{1FEEF688-C1D5-4902-8D39-18DA45C82514}"/>
          </ac:grpSpMkLst>
        </pc:grpChg>
        <pc:grpChg chg="mod">
          <ac:chgData name="Harriet Cannon" userId="5016fe83-4852-423f-9bed-9026c1cc4542" providerId="ADAL" clId="{E8D5ABC7-0B9B-4AB1-8D04-2CA03E25A30F}" dt="2021-11-18T14:39:54.863" v="6719"/>
          <ac:grpSpMkLst>
            <pc:docMk/>
            <pc:sldMk cId="2651579971" sldId="424"/>
            <ac:grpSpMk id="6" creationId="{56856F61-9275-4BA1-8999-482F98FAECD4}"/>
          </ac:grpSpMkLst>
        </pc:grpChg>
        <pc:grpChg chg="mod">
          <ac:chgData name="Harriet Cannon" userId="5016fe83-4852-423f-9bed-9026c1cc4542" providerId="ADAL" clId="{E8D5ABC7-0B9B-4AB1-8D04-2CA03E25A30F}" dt="2021-11-18T14:39:54.863" v="6719"/>
          <ac:grpSpMkLst>
            <pc:docMk/>
            <pc:sldMk cId="2651579971" sldId="424"/>
            <ac:grpSpMk id="14" creationId="{158643D5-B48E-444B-8400-F0A8AB679986}"/>
          </ac:grpSpMkLst>
        </pc:grpChg>
      </pc:sldChg>
      <pc:sldChg chg="addSp delSp modSp add mod">
        <pc:chgData name="Harriet Cannon" userId="5016fe83-4852-423f-9bed-9026c1cc4542" providerId="ADAL" clId="{E8D5ABC7-0B9B-4AB1-8D04-2CA03E25A30F}" dt="2021-11-23T18:16:27.637" v="7999" actId="962"/>
        <pc:sldMkLst>
          <pc:docMk/>
          <pc:sldMk cId="1068855158" sldId="425"/>
        </pc:sldMkLst>
        <pc:spChg chg="add del mod ord">
          <ac:chgData name="Harriet Cannon" userId="5016fe83-4852-423f-9bed-9026c1cc4542" providerId="ADAL" clId="{E8D5ABC7-0B9B-4AB1-8D04-2CA03E25A30F}" dt="2021-11-23T13:22:23.399" v="7724" actId="478"/>
          <ac:spMkLst>
            <pc:docMk/>
            <pc:sldMk cId="1068855158" sldId="425"/>
            <ac:spMk id="2" creationId="{276F0556-675F-44D3-835C-A8674FA69B4C}"/>
          </ac:spMkLst>
        </pc:spChg>
        <pc:spChg chg="del mod">
          <ac:chgData name="Harriet Cannon" userId="5016fe83-4852-423f-9bed-9026c1cc4542" providerId="ADAL" clId="{E8D5ABC7-0B9B-4AB1-8D04-2CA03E25A30F}" dt="2021-11-22T11:31:48.467" v="6821"/>
          <ac:spMkLst>
            <pc:docMk/>
            <pc:sldMk cId="1068855158" sldId="425"/>
            <ac:spMk id="2" creationId="{CEE3CF51-A655-4F00-B192-D43DF69BCC92}"/>
          </ac:spMkLst>
        </pc:spChg>
        <pc:spChg chg="add mod">
          <ac:chgData name="Harriet Cannon" userId="5016fe83-4852-423f-9bed-9026c1cc4542" providerId="ADAL" clId="{E8D5ABC7-0B9B-4AB1-8D04-2CA03E25A30F}" dt="2021-11-23T18:16:27.050" v="7998" actId="962"/>
          <ac:spMkLst>
            <pc:docMk/>
            <pc:sldMk cId="1068855158" sldId="425"/>
            <ac:spMk id="3" creationId="{207A3D99-98EF-4727-B438-9368126CB11B}"/>
          </ac:spMkLst>
        </pc:spChg>
        <pc:spChg chg="mod">
          <ac:chgData name="Harriet Cannon" userId="5016fe83-4852-423f-9bed-9026c1cc4542" providerId="ADAL" clId="{E8D5ABC7-0B9B-4AB1-8D04-2CA03E25A30F}" dt="2021-11-23T13:06:43.385" v="7416" actId="1076"/>
          <ac:spMkLst>
            <pc:docMk/>
            <pc:sldMk cId="1068855158" sldId="425"/>
            <ac:spMk id="5" creationId="{80FBB3F6-E7B7-477F-9ED8-0C8BC595F12F}"/>
          </ac:spMkLst>
        </pc:spChg>
        <pc:spChg chg="mod">
          <ac:chgData name="Harriet Cannon" userId="5016fe83-4852-423f-9bed-9026c1cc4542" providerId="ADAL" clId="{E8D5ABC7-0B9B-4AB1-8D04-2CA03E25A30F}" dt="2021-11-23T18:16:25.271" v="7995" actId="962"/>
          <ac:spMkLst>
            <pc:docMk/>
            <pc:sldMk cId="1068855158" sldId="425"/>
            <ac:spMk id="8" creationId="{00000000-0000-0000-0000-000000000000}"/>
          </ac:spMkLst>
        </pc:spChg>
        <pc:spChg chg="mod">
          <ac:chgData name="Harriet Cannon" userId="5016fe83-4852-423f-9bed-9026c1cc4542" providerId="ADAL" clId="{E8D5ABC7-0B9B-4AB1-8D04-2CA03E25A30F}" dt="2021-11-23T13:06:43.385" v="7416" actId="1076"/>
          <ac:spMkLst>
            <pc:docMk/>
            <pc:sldMk cId="1068855158" sldId="425"/>
            <ac:spMk id="9" creationId="{EB9E07C2-694B-4EF6-AFE6-697751DDC399}"/>
          </ac:spMkLst>
        </pc:spChg>
        <pc:spChg chg="mod">
          <ac:chgData name="Harriet Cannon" userId="5016fe83-4852-423f-9bed-9026c1cc4542" providerId="ADAL" clId="{E8D5ABC7-0B9B-4AB1-8D04-2CA03E25A30F}" dt="2021-11-23T13:06:43.385" v="7416" actId="1076"/>
          <ac:spMkLst>
            <pc:docMk/>
            <pc:sldMk cId="1068855158" sldId="425"/>
            <ac:spMk id="10" creationId="{9DE7077C-CB9D-4470-9015-B634255B6764}"/>
          </ac:spMkLst>
        </pc:spChg>
        <pc:spChg chg="mod">
          <ac:chgData name="Harriet Cannon" userId="5016fe83-4852-423f-9bed-9026c1cc4542" providerId="ADAL" clId="{E8D5ABC7-0B9B-4AB1-8D04-2CA03E25A30F}" dt="2021-11-23T13:06:43.385" v="7416" actId="1076"/>
          <ac:spMkLst>
            <pc:docMk/>
            <pc:sldMk cId="1068855158" sldId="425"/>
            <ac:spMk id="13" creationId="{EF086C6D-D6A2-45D4-B852-DC0BFA397407}"/>
          </ac:spMkLst>
        </pc:spChg>
        <pc:spChg chg="mod">
          <ac:chgData name="Harriet Cannon" userId="5016fe83-4852-423f-9bed-9026c1cc4542" providerId="ADAL" clId="{E8D5ABC7-0B9B-4AB1-8D04-2CA03E25A30F}" dt="2021-11-23T13:06:43.385" v="7416" actId="1076"/>
          <ac:spMkLst>
            <pc:docMk/>
            <pc:sldMk cId="1068855158" sldId="425"/>
            <ac:spMk id="14" creationId="{CA5254A3-7E0F-4A86-86F7-2FB1DBC9407E}"/>
          </ac:spMkLst>
        </pc:spChg>
        <pc:spChg chg="add mod">
          <ac:chgData name="Harriet Cannon" userId="5016fe83-4852-423f-9bed-9026c1cc4542" providerId="ADAL" clId="{E8D5ABC7-0B9B-4AB1-8D04-2CA03E25A30F}" dt="2021-11-23T18:16:27.637" v="7999" actId="962"/>
          <ac:spMkLst>
            <pc:docMk/>
            <pc:sldMk cId="1068855158" sldId="425"/>
            <ac:spMk id="15" creationId="{4315F89E-7C6C-475C-BE65-C8B05B014E51}"/>
          </ac:spMkLst>
        </pc:spChg>
        <pc:grpChg chg="add mod">
          <ac:chgData name="Harriet Cannon" userId="5016fe83-4852-423f-9bed-9026c1cc4542" providerId="ADAL" clId="{E8D5ABC7-0B9B-4AB1-8D04-2CA03E25A30F}" dt="2021-11-23T18:16:25.633" v="7996" actId="962"/>
          <ac:grpSpMkLst>
            <pc:docMk/>
            <pc:sldMk cId="1068855158" sldId="425"/>
            <ac:grpSpMk id="4" creationId="{0E2DBB23-3E5F-47F4-A1F9-4DFA726634B2}"/>
          </ac:grpSpMkLst>
        </pc:grpChg>
        <pc:grpChg chg="mod">
          <ac:chgData name="Harriet Cannon" userId="5016fe83-4852-423f-9bed-9026c1cc4542" providerId="ADAL" clId="{E8D5ABC7-0B9B-4AB1-8D04-2CA03E25A30F}" dt="2021-11-23T13:06:43.385" v="7416" actId="1076"/>
          <ac:grpSpMkLst>
            <pc:docMk/>
            <pc:sldMk cId="1068855158" sldId="425"/>
            <ac:grpSpMk id="6" creationId="{485DD1A7-D80F-4B7A-BB8B-3638F0CA6055}"/>
          </ac:grpSpMkLst>
        </pc:grpChg>
        <pc:grpChg chg="add del mod">
          <ac:chgData name="Harriet Cannon" userId="5016fe83-4852-423f-9bed-9026c1cc4542" providerId="ADAL" clId="{E8D5ABC7-0B9B-4AB1-8D04-2CA03E25A30F}" dt="2021-11-22T11:32:22.396" v="6827" actId="478"/>
          <ac:grpSpMkLst>
            <pc:docMk/>
            <pc:sldMk cId="1068855158" sldId="425"/>
            <ac:grpSpMk id="15" creationId="{54107DC3-0C6F-42DE-ACA7-BBB0A543A609}"/>
          </ac:grpSpMkLst>
        </pc:grpChg>
        <pc:grpChg chg="mod">
          <ac:chgData name="Harriet Cannon" userId="5016fe83-4852-423f-9bed-9026c1cc4542" providerId="ADAL" clId="{E8D5ABC7-0B9B-4AB1-8D04-2CA03E25A30F}" dt="2021-11-22T11:32:05.548" v="6824"/>
          <ac:grpSpMkLst>
            <pc:docMk/>
            <pc:sldMk cId="1068855158" sldId="425"/>
            <ac:grpSpMk id="17" creationId="{8C6EDD8F-1A46-4018-AFC2-7693CB0EFEEE}"/>
          </ac:grpSpMkLst>
        </pc:grpChg>
        <pc:picChg chg="mod">
          <ac:chgData name="Harriet Cannon" userId="5016fe83-4852-423f-9bed-9026c1cc4542" providerId="ADAL" clId="{E8D5ABC7-0B9B-4AB1-8D04-2CA03E25A30F}" dt="2021-11-23T13:06:43.385" v="7416" actId="1076"/>
          <ac:picMkLst>
            <pc:docMk/>
            <pc:sldMk cId="1068855158" sldId="425"/>
            <ac:picMk id="7" creationId="{12EB6111-8251-4754-B752-8FF5566A84C8}"/>
          </ac:picMkLst>
        </pc:picChg>
        <pc:picChg chg="mod">
          <ac:chgData name="Harriet Cannon" userId="5016fe83-4852-423f-9bed-9026c1cc4542" providerId="ADAL" clId="{E8D5ABC7-0B9B-4AB1-8D04-2CA03E25A30F}" dt="2021-11-22T11:32:05.548" v="6824"/>
          <ac:picMkLst>
            <pc:docMk/>
            <pc:sldMk cId="1068855158" sldId="425"/>
            <ac:picMk id="16" creationId="{1658D5A5-AB42-41E9-AD22-E534AD2BFF5B}"/>
          </ac:picMkLst>
        </pc:picChg>
        <pc:picChg chg="add mod">
          <ac:chgData name="Harriet Cannon" userId="5016fe83-4852-423f-9bed-9026c1cc4542" providerId="ADAL" clId="{E8D5ABC7-0B9B-4AB1-8D04-2CA03E25A30F}" dt="2021-11-23T18:16:26.417" v="7997" actId="962"/>
          <ac:picMkLst>
            <pc:docMk/>
            <pc:sldMk cId="1068855158" sldId="425"/>
            <ac:picMk id="1026" creationId="{EC944024-F854-4600-B931-BA6373937A58}"/>
          </ac:picMkLst>
        </pc:picChg>
        <pc:cxnChg chg="mod">
          <ac:chgData name="Harriet Cannon" userId="5016fe83-4852-423f-9bed-9026c1cc4542" providerId="ADAL" clId="{E8D5ABC7-0B9B-4AB1-8D04-2CA03E25A30F}" dt="2021-11-23T13:06:43.385" v="7416" actId="1076"/>
          <ac:cxnSpMkLst>
            <pc:docMk/>
            <pc:sldMk cId="1068855158" sldId="425"/>
            <ac:cxnSpMk id="11" creationId="{945EC057-F24D-4562-BE68-3EB4CF575D13}"/>
          </ac:cxnSpMkLst>
        </pc:cxnChg>
        <pc:cxnChg chg="mod">
          <ac:chgData name="Harriet Cannon" userId="5016fe83-4852-423f-9bed-9026c1cc4542" providerId="ADAL" clId="{E8D5ABC7-0B9B-4AB1-8D04-2CA03E25A30F}" dt="2021-11-23T13:06:43.385" v="7416" actId="1076"/>
          <ac:cxnSpMkLst>
            <pc:docMk/>
            <pc:sldMk cId="1068855158" sldId="425"/>
            <ac:cxnSpMk id="12" creationId="{423D1865-D33F-4F31-A494-2B5A78E4E9FD}"/>
          </ac:cxnSpMkLst>
        </pc:cxnChg>
        <pc:cxnChg chg="mod">
          <ac:chgData name="Harriet Cannon" userId="5016fe83-4852-423f-9bed-9026c1cc4542" providerId="ADAL" clId="{E8D5ABC7-0B9B-4AB1-8D04-2CA03E25A30F}" dt="2021-11-22T11:32:05.548" v="6824"/>
          <ac:cxnSpMkLst>
            <pc:docMk/>
            <pc:sldMk cId="1068855158" sldId="425"/>
            <ac:cxnSpMk id="18" creationId="{62515883-27C7-4E00-B357-E74F585B5F2B}"/>
          </ac:cxnSpMkLst>
        </pc:cxnChg>
        <pc:cxnChg chg="mod">
          <ac:chgData name="Harriet Cannon" userId="5016fe83-4852-423f-9bed-9026c1cc4542" providerId="ADAL" clId="{E8D5ABC7-0B9B-4AB1-8D04-2CA03E25A30F}" dt="2021-11-22T11:32:05.548" v="6824"/>
          <ac:cxnSpMkLst>
            <pc:docMk/>
            <pc:sldMk cId="1068855158" sldId="425"/>
            <ac:cxnSpMk id="19" creationId="{D8E047E2-EC31-4B31-B23D-C1EF806210DB}"/>
          </ac:cxnSpMkLst>
        </pc:cxnChg>
        <pc:cxnChg chg="mod">
          <ac:chgData name="Harriet Cannon" userId="5016fe83-4852-423f-9bed-9026c1cc4542" providerId="ADAL" clId="{E8D5ABC7-0B9B-4AB1-8D04-2CA03E25A30F}" dt="2021-11-22T11:32:05.548" v="6824"/>
          <ac:cxnSpMkLst>
            <pc:docMk/>
            <pc:sldMk cId="1068855158" sldId="425"/>
            <ac:cxnSpMk id="20" creationId="{7AF836F3-04BF-45FE-B6B9-452DB287E5FF}"/>
          </ac:cxnSpMkLst>
        </pc:cxnChg>
        <pc:cxnChg chg="mod">
          <ac:chgData name="Harriet Cannon" userId="5016fe83-4852-423f-9bed-9026c1cc4542" providerId="ADAL" clId="{E8D5ABC7-0B9B-4AB1-8D04-2CA03E25A30F}" dt="2021-11-22T11:32:05.548" v="6824"/>
          <ac:cxnSpMkLst>
            <pc:docMk/>
            <pc:sldMk cId="1068855158" sldId="425"/>
            <ac:cxnSpMk id="21" creationId="{24842323-8A32-4F48-AB2D-553901C79EF0}"/>
          </ac:cxnSpMkLst>
        </pc:cxnChg>
      </pc:sldChg>
    </pc:docChg>
  </pc:docChgLst>
  <pc:docChgLst>
    <pc:chgData name="Harriet Cannon" userId="5016fe83-4852-423f-9bed-9026c1cc4542" providerId="ADAL" clId="{EF8567E8-B8C3-4FE4-A8DF-C55C879E44B7}"/>
    <pc:docChg chg="undo custSel addSld delSld modSld sldOrd">
      <pc:chgData name="Harriet Cannon" userId="5016fe83-4852-423f-9bed-9026c1cc4542" providerId="ADAL" clId="{EF8567E8-B8C3-4FE4-A8DF-C55C879E44B7}" dt="2022-02-25T13:04:42.809" v="3479" actId="403"/>
      <pc:docMkLst>
        <pc:docMk/>
      </pc:docMkLst>
      <pc:sldChg chg="modSp mod">
        <pc:chgData name="Harriet Cannon" userId="5016fe83-4852-423f-9bed-9026c1cc4542" providerId="ADAL" clId="{EF8567E8-B8C3-4FE4-A8DF-C55C879E44B7}" dt="2022-02-25T11:40:05.135" v="20" actId="20577"/>
        <pc:sldMkLst>
          <pc:docMk/>
          <pc:sldMk cId="2461761298" sldId="256"/>
        </pc:sldMkLst>
        <pc:spChg chg="mod">
          <ac:chgData name="Harriet Cannon" userId="5016fe83-4852-423f-9bed-9026c1cc4542" providerId="ADAL" clId="{EF8567E8-B8C3-4FE4-A8DF-C55C879E44B7}" dt="2022-02-25T11:40:05.135" v="20" actId="20577"/>
          <ac:spMkLst>
            <pc:docMk/>
            <pc:sldMk cId="2461761298" sldId="256"/>
            <ac:spMk id="2" creationId="{DBE60199-01BB-47CB-8E76-C4AAF62DB821}"/>
          </ac:spMkLst>
        </pc:spChg>
      </pc:sldChg>
      <pc:sldChg chg="del">
        <pc:chgData name="Harriet Cannon" userId="5016fe83-4852-423f-9bed-9026c1cc4542" providerId="ADAL" clId="{EF8567E8-B8C3-4FE4-A8DF-C55C879E44B7}" dt="2022-02-25T11:40:13.081" v="22" actId="47"/>
        <pc:sldMkLst>
          <pc:docMk/>
          <pc:sldMk cId="257956847" sldId="274"/>
        </pc:sldMkLst>
      </pc:sldChg>
      <pc:sldChg chg="del">
        <pc:chgData name="Harriet Cannon" userId="5016fe83-4852-423f-9bed-9026c1cc4542" providerId="ADAL" clId="{EF8567E8-B8C3-4FE4-A8DF-C55C879E44B7}" dt="2022-02-25T11:40:13.204" v="23" actId="47"/>
        <pc:sldMkLst>
          <pc:docMk/>
          <pc:sldMk cId="3452307709" sldId="280"/>
        </pc:sldMkLst>
      </pc:sldChg>
      <pc:sldChg chg="del">
        <pc:chgData name="Harriet Cannon" userId="5016fe83-4852-423f-9bed-9026c1cc4542" providerId="ADAL" clId="{EF8567E8-B8C3-4FE4-A8DF-C55C879E44B7}" dt="2022-02-25T11:40:13.513" v="25" actId="47"/>
        <pc:sldMkLst>
          <pc:docMk/>
          <pc:sldMk cId="1688713246" sldId="281"/>
        </pc:sldMkLst>
      </pc:sldChg>
      <pc:sldChg chg="del">
        <pc:chgData name="Harriet Cannon" userId="5016fe83-4852-423f-9bed-9026c1cc4542" providerId="ADAL" clId="{EF8567E8-B8C3-4FE4-A8DF-C55C879E44B7}" dt="2022-02-25T11:40:13.680" v="26" actId="47"/>
        <pc:sldMkLst>
          <pc:docMk/>
          <pc:sldMk cId="1478551604" sldId="286"/>
        </pc:sldMkLst>
      </pc:sldChg>
      <pc:sldChg chg="del">
        <pc:chgData name="Harriet Cannon" userId="5016fe83-4852-423f-9bed-9026c1cc4542" providerId="ADAL" clId="{EF8567E8-B8C3-4FE4-A8DF-C55C879E44B7}" dt="2022-02-25T11:40:13.800" v="27" actId="47"/>
        <pc:sldMkLst>
          <pc:docMk/>
          <pc:sldMk cId="565489044" sldId="287"/>
        </pc:sldMkLst>
      </pc:sldChg>
      <pc:sldChg chg="del">
        <pc:chgData name="Harriet Cannon" userId="5016fe83-4852-423f-9bed-9026c1cc4542" providerId="ADAL" clId="{EF8567E8-B8C3-4FE4-A8DF-C55C879E44B7}" dt="2022-02-25T11:40:13.979" v="28" actId="47"/>
        <pc:sldMkLst>
          <pc:docMk/>
          <pc:sldMk cId="938726362" sldId="288"/>
        </pc:sldMkLst>
      </pc:sldChg>
      <pc:sldChg chg="del">
        <pc:chgData name="Harriet Cannon" userId="5016fe83-4852-423f-9bed-9026c1cc4542" providerId="ADAL" clId="{EF8567E8-B8C3-4FE4-A8DF-C55C879E44B7}" dt="2022-02-25T11:40:14.298" v="30" actId="47"/>
        <pc:sldMkLst>
          <pc:docMk/>
          <pc:sldMk cId="1599259607" sldId="289"/>
        </pc:sldMkLst>
      </pc:sldChg>
      <pc:sldChg chg="del">
        <pc:chgData name="Harriet Cannon" userId="5016fe83-4852-423f-9bed-9026c1cc4542" providerId="ADAL" clId="{EF8567E8-B8C3-4FE4-A8DF-C55C879E44B7}" dt="2022-02-25T11:40:14.410" v="31" actId="47"/>
        <pc:sldMkLst>
          <pc:docMk/>
          <pc:sldMk cId="3450092140" sldId="290"/>
        </pc:sldMkLst>
      </pc:sldChg>
      <pc:sldChg chg="del">
        <pc:chgData name="Harriet Cannon" userId="5016fe83-4852-423f-9bed-9026c1cc4542" providerId="ADAL" clId="{EF8567E8-B8C3-4FE4-A8DF-C55C879E44B7}" dt="2022-02-25T11:40:14.131" v="29" actId="47"/>
        <pc:sldMkLst>
          <pc:docMk/>
          <pc:sldMk cId="3017178369" sldId="293"/>
        </pc:sldMkLst>
      </pc:sldChg>
      <pc:sldChg chg="del">
        <pc:chgData name="Harriet Cannon" userId="5016fe83-4852-423f-9bed-9026c1cc4542" providerId="ADAL" clId="{EF8567E8-B8C3-4FE4-A8DF-C55C879E44B7}" dt="2022-02-25T11:40:10.591" v="21" actId="47"/>
        <pc:sldMkLst>
          <pc:docMk/>
          <pc:sldMk cId="3183245097" sldId="296"/>
        </pc:sldMkLst>
      </pc:sldChg>
      <pc:sldChg chg="del">
        <pc:chgData name="Harriet Cannon" userId="5016fe83-4852-423f-9bed-9026c1cc4542" providerId="ADAL" clId="{EF8567E8-B8C3-4FE4-A8DF-C55C879E44B7}" dt="2022-02-25T11:40:14.704" v="33" actId="47"/>
        <pc:sldMkLst>
          <pc:docMk/>
          <pc:sldMk cId="1892696207" sldId="299"/>
        </pc:sldMkLst>
      </pc:sldChg>
      <pc:sldChg chg="del">
        <pc:chgData name="Harriet Cannon" userId="5016fe83-4852-423f-9bed-9026c1cc4542" providerId="ADAL" clId="{EF8567E8-B8C3-4FE4-A8DF-C55C879E44B7}" dt="2022-02-25T11:40:15.117" v="34" actId="47"/>
        <pc:sldMkLst>
          <pc:docMk/>
          <pc:sldMk cId="4016266153" sldId="309"/>
        </pc:sldMkLst>
      </pc:sldChg>
      <pc:sldChg chg="del">
        <pc:chgData name="Harriet Cannon" userId="5016fe83-4852-423f-9bed-9026c1cc4542" providerId="ADAL" clId="{EF8567E8-B8C3-4FE4-A8DF-C55C879E44B7}" dt="2022-02-25T11:40:16.228" v="41" actId="47"/>
        <pc:sldMkLst>
          <pc:docMk/>
          <pc:sldMk cId="4216758841" sldId="311"/>
        </pc:sldMkLst>
      </pc:sldChg>
      <pc:sldChg chg="del">
        <pc:chgData name="Harriet Cannon" userId="5016fe83-4852-423f-9bed-9026c1cc4542" providerId="ADAL" clId="{EF8567E8-B8C3-4FE4-A8DF-C55C879E44B7}" dt="2022-02-25T11:40:16.058" v="40" actId="47"/>
        <pc:sldMkLst>
          <pc:docMk/>
          <pc:sldMk cId="1171316817" sldId="317"/>
        </pc:sldMkLst>
      </pc:sldChg>
      <pc:sldChg chg="del">
        <pc:chgData name="Harriet Cannon" userId="5016fe83-4852-423f-9bed-9026c1cc4542" providerId="ADAL" clId="{EF8567E8-B8C3-4FE4-A8DF-C55C879E44B7}" dt="2022-02-25T11:40:17.509" v="42" actId="47"/>
        <pc:sldMkLst>
          <pc:docMk/>
          <pc:sldMk cId="127803612" sldId="318"/>
        </pc:sldMkLst>
      </pc:sldChg>
      <pc:sldChg chg="del">
        <pc:chgData name="Harriet Cannon" userId="5016fe83-4852-423f-9bed-9026c1cc4542" providerId="ADAL" clId="{EF8567E8-B8C3-4FE4-A8DF-C55C879E44B7}" dt="2022-02-25T11:40:17.661" v="43" actId="47"/>
        <pc:sldMkLst>
          <pc:docMk/>
          <pc:sldMk cId="3613294962" sldId="319"/>
        </pc:sldMkLst>
      </pc:sldChg>
      <pc:sldChg chg="del">
        <pc:chgData name="Harriet Cannon" userId="5016fe83-4852-423f-9bed-9026c1cc4542" providerId="ADAL" clId="{EF8567E8-B8C3-4FE4-A8DF-C55C879E44B7}" dt="2022-02-25T11:40:17.880" v="44" actId="47"/>
        <pc:sldMkLst>
          <pc:docMk/>
          <pc:sldMk cId="1725641266" sldId="392"/>
        </pc:sldMkLst>
      </pc:sldChg>
      <pc:sldChg chg="del">
        <pc:chgData name="Harriet Cannon" userId="5016fe83-4852-423f-9bed-9026c1cc4542" providerId="ADAL" clId="{EF8567E8-B8C3-4FE4-A8DF-C55C879E44B7}" dt="2022-02-25T11:40:18.010" v="45" actId="47"/>
        <pc:sldMkLst>
          <pc:docMk/>
          <pc:sldMk cId="3966729937" sldId="393"/>
        </pc:sldMkLst>
      </pc:sldChg>
      <pc:sldChg chg="del">
        <pc:chgData name="Harriet Cannon" userId="5016fe83-4852-423f-9bed-9026c1cc4542" providerId="ADAL" clId="{EF8567E8-B8C3-4FE4-A8DF-C55C879E44B7}" dt="2022-02-25T11:40:18.208" v="46" actId="47"/>
        <pc:sldMkLst>
          <pc:docMk/>
          <pc:sldMk cId="647762597" sldId="394"/>
        </pc:sldMkLst>
      </pc:sldChg>
      <pc:sldChg chg="del">
        <pc:chgData name="Harriet Cannon" userId="5016fe83-4852-423f-9bed-9026c1cc4542" providerId="ADAL" clId="{EF8567E8-B8C3-4FE4-A8DF-C55C879E44B7}" dt="2022-02-25T11:40:18.443" v="47" actId="47"/>
        <pc:sldMkLst>
          <pc:docMk/>
          <pc:sldMk cId="835573615" sldId="396"/>
        </pc:sldMkLst>
      </pc:sldChg>
      <pc:sldChg chg="del">
        <pc:chgData name="Harriet Cannon" userId="5016fe83-4852-423f-9bed-9026c1cc4542" providerId="ADAL" clId="{EF8567E8-B8C3-4FE4-A8DF-C55C879E44B7}" dt="2022-02-25T11:40:18.858" v="48" actId="47"/>
        <pc:sldMkLst>
          <pc:docMk/>
          <pc:sldMk cId="3413147119" sldId="397"/>
        </pc:sldMkLst>
      </pc:sldChg>
      <pc:sldChg chg="modSp mod">
        <pc:chgData name="Harriet Cannon" userId="5016fe83-4852-423f-9bed-9026c1cc4542" providerId="ADAL" clId="{EF8567E8-B8C3-4FE4-A8DF-C55C879E44B7}" dt="2022-02-25T13:04:42.809" v="3479" actId="403"/>
        <pc:sldMkLst>
          <pc:docMk/>
          <pc:sldMk cId="799781703" sldId="399"/>
        </pc:sldMkLst>
        <pc:spChg chg="mod">
          <ac:chgData name="Harriet Cannon" userId="5016fe83-4852-423f-9bed-9026c1cc4542" providerId="ADAL" clId="{EF8567E8-B8C3-4FE4-A8DF-C55C879E44B7}" dt="2022-02-25T13:04:42.809" v="3479" actId="403"/>
          <ac:spMkLst>
            <pc:docMk/>
            <pc:sldMk cId="799781703" sldId="399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41:12.880" v="65" actId="20577"/>
          <ac:spMkLst>
            <pc:docMk/>
            <pc:sldMk cId="799781703" sldId="399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3:00:49.502" v="3392" actId="47"/>
        <pc:sldMkLst>
          <pc:docMk/>
          <pc:sldMk cId="980864733" sldId="404"/>
        </pc:sldMkLst>
      </pc:sldChg>
      <pc:sldChg chg="del">
        <pc:chgData name="Harriet Cannon" userId="5016fe83-4852-423f-9bed-9026c1cc4542" providerId="ADAL" clId="{EF8567E8-B8C3-4FE4-A8DF-C55C879E44B7}" dt="2022-02-25T13:00:51.020" v="3393" actId="47"/>
        <pc:sldMkLst>
          <pc:docMk/>
          <pc:sldMk cId="798857359" sldId="405"/>
        </pc:sldMkLst>
      </pc:sldChg>
      <pc:sldChg chg="modSp mod">
        <pc:chgData name="Harriet Cannon" userId="5016fe83-4852-423f-9bed-9026c1cc4542" providerId="ADAL" clId="{EF8567E8-B8C3-4FE4-A8DF-C55C879E44B7}" dt="2022-02-25T13:03:00.456" v="3408" actId="14100"/>
        <pc:sldMkLst>
          <pc:docMk/>
          <pc:sldMk cId="2276189156" sldId="412"/>
        </pc:sldMkLst>
        <pc:spChg chg="mod">
          <ac:chgData name="Harriet Cannon" userId="5016fe83-4852-423f-9bed-9026c1cc4542" providerId="ADAL" clId="{EF8567E8-B8C3-4FE4-A8DF-C55C879E44B7}" dt="2022-02-25T13:03:00.456" v="3408" actId="14100"/>
          <ac:spMkLst>
            <pc:docMk/>
            <pc:sldMk cId="2276189156" sldId="412"/>
            <ac:spMk id="3" creationId="{7781BC78-42F3-4D1E-A1A2-6746AEF7A5C8}"/>
          </ac:spMkLst>
        </pc:spChg>
      </pc:sldChg>
      <pc:sldChg chg="modSp add mod">
        <pc:chgData name="Harriet Cannon" userId="5016fe83-4852-423f-9bed-9026c1cc4542" providerId="ADAL" clId="{EF8567E8-B8C3-4FE4-A8DF-C55C879E44B7}" dt="2022-02-25T13:04:36.983" v="3478" actId="20577"/>
        <pc:sldMkLst>
          <pc:docMk/>
          <pc:sldMk cId="1852192722" sldId="413"/>
        </pc:sldMkLst>
        <pc:spChg chg="mod">
          <ac:chgData name="Harriet Cannon" userId="5016fe83-4852-423f-9bed-9026c1cc4542" providerId="ADAL" clId="{EF8567E8-B8C3-4FE4-A8DF-C55C879E44B7}" dt="2022-02-25T13:04:36.983" v="3478" actId="20577"/>
          <ac:spMkLst>
            <pc:docMk/>
            <pc:sldMk cId="1852192722" sldId="413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45:26.634" v="435" actId="20577"/>
          <ac:spMkLst>
            <pc:docMk/>
            <pc:sldMk cId="1852192722" sldId="413"/>
            <ac:spMk id="8" creationId="{00000000-0000-0000-0000-000000000000}"/>
          </ac:spMkLst>
        </pc:spChg>
      </pc:sldChg>
      <pc:sldChg chg="addSp delSp modSp add mod modClrScheme chgLayout">
        <pc:chgData name="Harriet Cannon" userId="5016fe83-4852-423f-9bed-9026c1cc4542" providerId="ADAL" clId="{EF8567E8-B8C3-4FE4-A8DF-C55C879E44B7}" dt="2022-02-25T13:02:00.122" v="3404" actId="403"/>
        <pc:sldMkLst>
          <pc:docMk/>
          <pc:sldMk cId="3290316830" sldId="414"/>
        </pc:sldMkLst>
        <pc:spChg chg="del mod">
          <ac:chgData name="Harriet Cannon" userId="5016fe83-4852-423f-9bed-9026c1cc4542" providerId="ADAL" clId="{EF8567E8-B8C3-4FE4-A8DF-C55C879E44B7}" dt="2022-02-25T11:46:21.187" v="557"/>
          <ac:spMkLst>
            <pc:docMk/>
            <pc:sldMk cId="3290316830" sldId="414"/>
            <ac:spMk id="2" creationId="{00000000-0000-0000-0000-000000000000}"/>
          </ac:spMkLst>
        </pc:spChg>
        <pc:spChg chg="add del mod ord">
          <ac:chgData name="Harriet Cannon" userId="5016fe83-4852-423f-9bed-9026c1cc4542" providerId="ADAL" clId="{EF8567E8-B8C3-4FE4-A8DF-C55C879E44B7}" dt="2022-02-25T11:46:55.128" v="559" actId="931"/>
          <ac:spMkLst>
            <pc:docMk/>
            <pc:sldMk cId="3290316830" sldId="414"/>
            <ac:spMk id="3" creationId="{B507E893-01C3-4808-8CA7-91B952843A31}"/>
          </ac:spMkLst>
        </pc:spChg>
        <pc:spChg chg="add del mod ord">
          <ac:chgData name="Harriet Cannon" userId="5016fe83-4852-423f-9bed-9026c1cc4542" providerId="ADAL" clId="{EF8567E8-B8C3-4FE4-A8DF-C55C879E44B7}" dt="2022-02-25T11:47:15.785" v="585" actId="478"/>
          <ac:spMkLst>
            <pc:docMk/>
            <pc:sldMk cId="3290316830" sldId="414"/>
            <ac:spMk id="4" creationId="{3C4E8352-2CD0-4FD7-B84A-4F62B782D2AD}"/>
          </ac:spMkLst>
        </pc:spChg>
        <pc:spChg chg="del mod ord">
          <ac:chgData name="Harriet Cannon" userId="5016fe83-4852-423f-9bed-9026c1cc4542" providerId="ADAL" clId="{EF8567E8-B8C3-4FE4-A8DF-C55C879E44B7}" dt="2022-02-25T11:48:07.285" v="589" actId="21"/>
          <ac:spMkLst>
            <pc:docMk/>
            <pc:sldMk cId="3290316830" sldId="414"/>
            <ac:spMk id="8" creationId="{00000000-0000-0000-0000-000000000000}"/>
          </ac:spMkLst>
        </pc:spChg>
        <pc:spChg chg="add del mod">
          <ac:chgData name="Harriet Cannon" userId="5016fe83-4852-423f-9bed-9026c1cc4542" providerId="ADAL" clId="{EF8567E8-B8C3-4FE4-A8DF-C55C879E44B7}" dt="2022-02-25T11:48:10.342" v="590" actId="21"/>
          <ac:spMkLst>
            <pc:docMk/>
            <pc:sldMk cId="3290316830" sldId="414"/>
            <ac:spMk id="9" creationId="{6F6ADDC7-E61E-4AD2-AEBE-C1CB9D5ED094}"/>
          </ac:spMkLst>
        </pc:spChg>
        <pc:spChg chg="add mod">
          <ac:chgData name="Harriet Cannon" userId="5016fe83-4852-423f-9bed-9026c1cc4542" providerId="ADAL" clId="{EF8567E8-B8C3-4FE4-A8DF-C55C879E44B7}" dt="2022-02-25T13:02:00.122" v="3404" actId="403"/>
          <ac:spMkLst>
            <pc:docMk/>
            <pc:sldMk cId="3290316830" sldId="414"/>
            <ac:spMk id="10" creationId="{AC91B87E-CFA0-47A4-AA12-1C0A86C600B5}"/>
          </ac:spMkLst>
        </pc:spChg>
        <pc:picChg chg="add mod">
          <ac:chgData name="Harriet Cannon" userId="5016fe83-4852-423f-9bed-9026c1cc4542" providerId="ADAL" clId="{EF8567E8-B8C3-4FE4-A8DF-C55C879E44B7}" dt="2022-02-25T11:48:48.468" v="615" actId="1076"/>
          <ac:picMkLst>
            <pc:docMk/>
            <pc:sldMk cId="3290316830" sldId="414"/>
            <ac:picMk id="6" creationId="{A6314229-2651-4018-AB58-57971115CEEA}"/>
          </ac:picMkLst>
        </pc:picChg>
      </pc:sldChg>
      <pc:sldChg chg="modSp add mod ord">
        <pc:chgData name="Harriet Cannon" userId="5016fe83-4852-423f-9bed-9026c1cc4542" providerId="ADAL" clId="{EF8567E8-B8C3-4FE4-A8DF-C55C879E44B7}" dt="2022-02-25T13:04:10.712" v="3419" actId="403"/>
        <pc:sldMkLst>
          <pc:docMk/>
          <pc:sldMk cId="1208259181" sldId="415"/>
        </pc:sldMkLst>
        <pc:spChg chg="mod">
          <ac:chgData name="Harriet Cannon" userId="5016fe83-4852-423f-9bed-9026c1cc4542" providerId="ADAL" clId="{EF8567E8-B8C3-4FE4-A8DF-C55C879E44B7}" dt="2022-02-25T13:04:10.712" v="3419" actId="403"/>
          <ac:spMkLst>
            <pc:docMk/>
            <pc:sldMk cId="1208259181" sldId="415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49:09.546" v="645" actId="20577"/>
          <ac:spMkLst>
            <pc:docMk/>
            <pc:sldMk cId="1208259181" sldId="415"/>
            <ac:spMk id="8" creationId="{00000000-0000-0000-0000-000000000000}"/>
          </ac:spMkLst>
        </pc:spChg>
      </pc:sldChg>
      <pc:sldChg chg="modSp add mod">
        <pc:chgData name="Harriet Cannon" userId="5016fe83-4852-423f-9bed-9026c1cc4542" providerId="ADAL" clId="{EF8567E8-B8C3-4FE4-A8DF-C55C879E44B7}" dt="2022-02-25T13:04:01.086" v="3418" actId="403"/>
        <pc:sldMkLst>
          <pc:docMk/>
          <pc:sldMk cId="681657492" sldId="416"/>
        </pc:sldMkLst>
        <pc:spChg chg="mod">
          <ac:chgData name="Harriet Cannon" userId="5016fe83-4852-423f-9bed-9026c1cc4542" providerId="ADAL" clId="{EF8567E8-B8C3-4FE4-A8DF-C55C879E44B7}" dt="2022-02-25T13:04:01.086" v="3418" actId="403"/>
          <ac:spMkLst>
            <pc:docMk/>
            <pc:sldMk cId="681657492" sldId="416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52:16.361" v="890" actId="20577"/>
          <ac:spMkLst>
            <pc:docMk/>
            <pc:sldMk cId="681657492" sldId="416"/>
            <ac:spMk id="8" creationId="{00000000-0000-0000-0000-000000000000}"/>
          </ac:spMkLst>
        </pc:spChg>
      </pc:sldChg>
      <pc:sldChg chg="modSp add mod">
        <pc:chgData name="Harriet Cannon" userId="5016fe83-4852-423f-9bed-9026c1cc4542" providerId="ADAL" clId="{EF8567E8-B8C3-4FE4-A8DF-C55C879E44B7}" dt="2022-02-25T13:03:57.083" v="3417" actId="403"/>
        <pc:sldMkLst>
          <pc:docMk/>
          <pc:sldMk cId="1387247286" sldId="417"/>
        </pc:sldMkLst>
        <pc:spChg chg="mod">
          <ac:chgData name="Harriet Cannon" userId="5016fe83-4852-423f-9bed-9026c1cc4542" providerId="ADAL" clId="{EF8567E8-B8C3-4FE4-A8DF-C55C879E44B7}" dt="2022-02-25T13:03:57.083" v="3417" actId="403"/>
          <ac:spMkLst>
            <pc:docMk/>
            <pc:sldMk cId="1387247286" sldId="417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53:56.056" v="1179" actId="20577"/>
          <ac:spMkLst>
            <pc:docMk/>
            <pc:sldMk cId="1387247286" sldId="417"/>
            <ac:spMk id="8" creationId="{00000000-0000-0000-0000-000000000000}"/>
          </ac:spMkLst>
        </pc:spChg>
      </pc:sldChg>
      <pc:sldChg chg="modSp add mod">
        <pc:chgData name="Harriet Cannon" userId="5016fe83-4852-423f-9bed-9026c1cc4542" providerId="ADAL" clId="{EF8567E8-B8C3-4FE4-A8DF-C55C879E44B7}" dt="2022-02-25T13:03:51.520" v="3416" actId="403"/>
        <pc:sldMkLst>
          <pc:docMk/>
          <pc:sldMk cId="2259395269" sldId="418"/>
        </pc:sldMkLst>
        <pc:spChg chg="mod">
          <ac:chgData name="Harriet Cannon" userId="5016fe83-4852-423f-9bed-9026c1cc4542" providerId="ADAL" clId="{EF8567E8-B8C3-4FE4-A8DF-C55C879E44B7}" dt="2022-02-25T13:03:51.520" v="3416" actId="403"/>
          <ac:spMkLst>
            <pc:docMk/>
            <pc:sldMk cId="2259395269" sldId="418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57:10.930" v="1658" actId="255"/>
          <ac:spMkLst>
            <pc:docMk/>
            <pc:sldMk cId="2259395269" sldId="418"/>
            <ac:spMk id="8" creationId="{00000000-0000-0000-0000-000000000000}"/>
          </ac:spMkLst>
        </pc:spChg>
      </pc:sldChg>
      <pc:sldChg chg="modSp add mod">
        <pc:chgData name="Harriet Cannon" userId="5016fe83-4852-423f-9bed-9026c1cc4542" providerId="ADAL" clId="{EF8567E8-B8C3-4FE4-A8DF-C55C879E44B7}" dt="2022-02-25T13:03:45.264" v="3415" actId="255"/>
        <pc:sldMkLst>
          <pc:docMk/>
          <pc:sldMk cId="2317622894" sldId="419"/>
        </pc:sldMkLst>
        <pc:spChg chg="mod">
          <ac:chgData name="Harriet Cannon" userId="5016fe83-4852-423f-9bed-9026c1cc4542" providerId="ADAL" clId="{EF8567E8-B8C3-4FE4-A8DF-C55C879E44B7}" dt="2022-02-25T13:03:45.264" v="3415" actId="255"/>
          <ac:spMkLst>
            <pc:docMk/>
            <pc:sldMk cId="2317622894" sldId="419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1:59:06.601" v="2002" actId="20577"/>
          <ac:spMkLst>
            <pc:docMk/>
            <pc:sldMk cId="2317622894" sldId="419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1:40:15.297" v="35" actId="47"/>
        <pc:sldMkLst>
          <pc:docMk/>
          <pc:sldMk cId="1072666601" sldId="420"/>
        </pc:sldMkLst>
      </pc:sldChg>
      <pc:sldChg chg="addSp delSp modSp add mod ord modClrScheme chgLayout">
        <pc:chgData name="Harriet Cannon" userId="5016fe83-4852-423f-9bed-9026c1cc4542" providerId="ADAL" clId="{EF8567E8-B8C3-4FE4-A8DF-C55C879E44B7}" dt="2022-02-25T13:02:45.927" v="3407" actId="113"/>
        <pc:sldMkLst>
          <pc:docMk/>
          <pc:sldMk cId="3694146696" sldId="420"/>
        </pc:sldMkLst>
        <pc:spChg chg="del mod">
          <ac:chgData name="Harriet Cannon" userId="5016fe83-4852-423f-9bed-9026c1cc4542" providerId="ADAL" clId="{EF8567E8-B8C3-4FE4-A8DF-C55C879E44B7}" dt="2022-02-25T12:01:07.609" v="2279" actId="21"/>
          <ac:spMkLst>
            <pc:docMk/>
            <pc:sldMk cId="3694146696" sldId="420"/>
            <ac:spMk id="2" creationId="{00000000-0000-0000-0000-000000000000}"/>
          </ac:spMkLst>
        </pc:spChg>
        <pc:spChg chg="add del mod ord">
          <ac:chgData name="Harriet Cannon" userId="5016fe83-4852-423f-9bed-9026c1cc4542" providerId="ADAL" clId="{EF8567E8-B8C3-4FE4-A8DF-C55C879E44B7}" dt="2022-02-25T12:02:32.519" v="2315" actId="21"/>
          <ac:spMkLst>
            <pc:docMk/>
            <pc:sldMk cId="3694146696" sldId="420"/>
            <ac:spMk id="3" creationId="{422E3C60-5C4D-4A01-8B78-45CBA15C7C93}"/>
          </ac:spMkLst>
        </pc:spChg>
        <pc:spChg chg="add del mod ord">
          <ac:chgData name="Harriet Cannon" userId="5016fe83-4852-423f-9bed-9026c1cc4542" providerId="ADAL" clId="{EF8567E8-B8C3-4FE4-A8DF-C55C879E44B7}" dt="2022-02-25T12:01:58.890" v="2282"/>
          <ac:spMkLst>
            <pc:docMk/>
            <pc:sldMk cId="3694146696" sldId="420"/>
            <ac:spMk id="4" creationId="{E8440482-A4BA-4A0E-BE5F-138283078665}"/>
          </ac:spMkLst>
        </pc:spChg>
        <pc:spChg chg="add del mod ord">
          <ac:chgData name="Harriet Cannon" userId="5016fe83-4852-423f-9bed-9026c1cc4542" providerId="ADAL" clId="{EF8567E8-B8C3-4FE4-A8DF-C55C879E44B7}" dt="2022-02-25T12:02:17.851" v="2311" actId="478"/>
          <ac:spMkLst>
            <pc:docMk/>
            <pc:sldMk cId="3694146696" sldId="420"/>
            <ac:spMk id="5" creationId="{8DB0957E-CFED-4ECD-AE11-BB8D89409D7F}"/>
          </ac:spMkLst>
        </pc:spChg>
        <pc:spChg chg="del mod ord">
          <ac:chgData name="Harriet Cannon" userId="5016fe83-4852-423f-9bed-9026c1cc4542" providerId="ADAL" clId="{EF8567E8-B8C3-4FE4-A8DF-C55C879E44B7}" dt="2022-02-25T12:00:54.997" v="2277" actId="700"/>
          <ac:spMkLst>
            <pc:docMk/>
            <pc:sldMk cId="3694146696" sldId="420"/>
            <ac:spMk id="8" creationId="{00000000-0000-0000-0000-000000000000}"/>
          </ac:spMkLst>
        </pc:spChg>
        <pc:spChg chg="add del mod">
          <ac:chgData name="Harriet Cannon" userId="5016fe83-4852-423f-9bed-9026c1cc4542" providerId="ADAL" clId="{EF8567E8-B8C3-4FE4-A8DF-C55C879E44B7}" dt="2022-02-25T12:02:49.729" v="2319" actId="21"/>
          <ac:spMkLst>
            <pc:docMk/>
            <pc:sldMk cId="3694146696" sldId="420"/>
            <ac:spMk id="11" creationId="{9BDF3793-EE09-46F3-AA44-83AA7AEBAE61}"/>
          </ac:spMkLst>
        </pc:spChg>
        <pc:spChg chg="add mod">
          <ac:chgData name="Harriet Cannon" userId="5016fe83-4852-423f-9bed-9026c1cc4542" providerId="ADAL" clId="{EF8567E8-B8C3-4FE4-A8DF-C55C879E44B7}" dt="2022-02-25T13:02:45.927" v="3407" actId="113"/>
          <ac:spMkLst>
            <pc:docMk/>
            <pc:sldMk cId="3694146696" sldId="420"/>
            <ac:spMk id="12" creationId="{748C2EEA-39FB-4555-A3A1-23A819A5D4E7}"/>
          </ac:spMkLst>
        </pc:spChg>
        <pc:picChg chg="add del mod">
          <ac:chgData name="Harriet Cannon" userId="5016fe83-4852-423f-9bed-9026c1cc4542" providerId="ADAL" clId="{EF8567E8-B8C3-4FE4-A8DF-C55C879E44B7}" dt="2022-02-25T12:01:42.438" v="2281" actId="931"/>
          <ac:picMkLst>
            <pc:docMk/>
            <pc:sldMk cId="3694146696" sldId="420"/>
            <ac:picMk id="7" creationId="{10CB052E-A0DE-49FF-B9C9-0D9E57C80C56}"/>
          </ac:picMkLst>
        </pc:picChg>
        <pc:picChg chg="add mod">
          <ac:chgData name="Harriet Cannon" userId="5016fe83-4852-423f-9bed-9026c1cc4542" providerId="ADAL" clId="{EF8567E8-B8C3-4FE4-A8DF-C55C879E44B7}" dt="2022-02-25T12:03:31.981" v="2366" actId="1076"/>
          <ac:picMkLst>
            <pc:docMk/>
            <pc:sldMk cId="3694146696" sldId="420"/>
            <ac:picMk id="9" creationId="{05F6FBF2-6A1D-4EEC-ADC2-C57343BF44D9}"/>
          </ac:picMkLst>
        </pc:picChg>
      </pc:sldChg>
      <pc:sldChg chg="modSp add mod">
        <pc:chgData name="Harriet Cannon" userId="5016fe83-4852-423f-9bed-9026c1cc4542" providerId="ADAL" clId="{EF8567E8-B8C3-4FE4-A8DF-C55C879E44B7}" dt="2022-02-25T13:03:36.719" v="3414" actId="6549"/>
        <pc:sldMkLst>
          <pc:docMk/>
          <pc:sldMk cId="159294077" sldId="421"/>
        </pc:sldMkLst>
        <pc:spChg chg="mod">
          <ac:chgData name="Harriet Cannon" userId="5016fe83-4852-423f-9bed-9026c1cc4542" providerId="ADAL" clId="{EF8567E8-B8C3-4FE4-A8DF-C55C879E44B7}" dt="2022-02-25T13:03:36.719" v="3414" actId="6549"/>
          <ac:spMkLst>
            <pc:docMk/>
            <pc:sldMk cId="159294077" sldId="421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2:04:13.649" v="2406" actId="255"/>
          <ac:spMkLst>
            <pc:docMk/>
            <pc:sldMk cId="159294077" sldId="421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1:40:15.901" v="39" actId="47"/>
        <pc:sldMkLst>
          <pc:docMk/>
          <pc:sldMk cId="1684067589" sldId="421"/>
        </pc:sldMkLst>
      </pc:sldChg>
      <pc:sldChg chg="modSp add mod">
        <pc:chgData name="Harriet Cannon" userId="5016fe83-4852-423f-9bed-9026c1cc4542" providerId="ADAL" clId="{EF8567E8-B8C3-4FE4-A8DF-C55C879E44B7}" dt="2022-02-25T13:03:21.527" v="3411" actId="403"/>
        <pc:sldMkLst>
          <pc:docMk/>
          <pc:sldMk cId="2586738539" sldId="422"/>
        </pc:sldMkLst>
        <pc:spChg chg="mod">
          <ac:chgData name="Harriet Cannon" userId="5016fe83-4852-423f-9bed-9026c1cc4542" providerId="ADAL" clId="{EF8567E8-B8C3-4FE4-A8DF-C55C879E44B7}" dt="2022-02-25T13:03:21.527" v="3411" actId="403"/>
          <ac:spMkLst>
            <pc:docMk/>
            <pc:sldMk cId="2586738539" sldId="422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2:07:26.640" v="2731" actId="20577"/>
          <ac:spMkLst>
            <pc:docMk/>
            <pc:sldMk cId="2586738539" sldId="422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1:40:15.744" v="38" actId="47"/>
        <pc:sldMkLst>
          <pc:docMk/>
          <pc:sldMk cId="3453640494" sldId="422"/>
        </pc:sldMkLst>
      </pc:sldChg>
      <pc:sldChg chg="del">
        <pc:chgData name="Harriet Cannon" userId="5016fe83-4852-423f-9bed-9026c1cc4542" providerId="ADAL" clId="{EF8567E8-B8C3-4FE4-A8DF-C55C879E44B7}" dt="2022-02-25T11:40:15.469" v="36" actId="47"/>
        <pc:sldMkLst>
          <pc:docMk/>
          <pc:sldMk cId="3054945382" sldId="423"/>
        </pc:sldMkLst>
      </pc:sldChg>
      <pc:sldChg chg="modSp add mod">
        <pc:chgData name="Harriet Cannon" userId="5016fe83-4852-423f-9bed-9026c1cc4542" providerId="ADAL" clId="{EF8567E8-B8C3-4FE4-A8DF-C55C879E44B7}" dt="2022-02-25T13:03:15.706" v="3410" actId="403"/>
        <pc:sldMkLst>
          <pc:docMk/>
          <pc:sldMk cId="4147897072" sldId="423"/>
        </pc:sldMkLst>
        <pc:spChg chg="mod">
          <ac:chgData name="Harriet Cannon" userId="5016fe83-4852-423f-9bed-9026c1cc4542" providerId="ADAL" clId="{EF8567E8-B8C3-4FE4-A8DF-C55C879E44B7}" dt="2022-02-25T13:03:15.706" v="3410" actId="403"/>
          <ac:spMkLst>
            <pc:docMk/>
            <pc:sldMk cId="4147897072" sldId="423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2:08:58.305" v="2990" actId="20577"/>
          <ac:spMkLst>
            <pc:docMk/>
            <pc:sldMk cId="4147897072" sldId="423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1:40:14.565" v="32" actId="47"/>
        <pc:sldMkLst>
          <pc:docMk/>
          <pc:sldMk cId="2651579971" sldId="424"/>
        </pc:sldMkLst>
      </pc:sldChg>
      <pc:sldChg chg="modSp add mod">
        <pc:chgData name="Harriet Cannon" userId="5016fe83-4852-423f-9bed-9026c1cc4542" providerId="ADAL" clId="{EF8567E8-B8C3-4FE4-A8DF-C55C879E44B7}" dt="2022-02-25T13:03:10.831" v="3409" actId="403"/>
        <pc:sldMkLst>
          <pc:docMk/>
          <pc:sldMk cId="3162273264" sldId="424"/>
        </pc:sldMkLst>
        <pc:spChg chg="mod">
          <ac:chgData name="Harriet Cannon" userId="5016fe83-4852-423f-9bed-9026c1cc4542" providerId="ADAL" clId="{EF8567E8-B8C3-4FE4-A8DF-C55C879E44B7}" dt="2022-02-25T13:03:10.831" v="3409" actId="403"/>
          <ac:spMkLst>
            <pc:docMk/>
            <pc:sldMk cId="3162273264" sldId="424"/>
            <ac:spMk id="2" creationId="{00000000-0000-0000-0000-000000000000}"/>
          </ac:spMkLst>
        </pc:spChg>
        <pc:spChg chg="mod">
          <ac:chgData name="Harriet Cannon" userId="5016fe83-4852-423f-9bed-9026c1cc4542" providerId="ADAL" clId="{EF8567E8-B8C3-4FE4-A8DF-C55C879E44B7}" dt="2022-02-25T12:10:43.787" v="3184" actId="20577"/>
          <ac:spMkLst>
            <pc:docMk/>
            <pc:sldMk cId="3162273264" sldId="424"/>
            <ac:spMk id="8" creationId="{00000000-0000-0000-0000-000000000000}"/>
          </ac:spMkLst>
        </pc:spChg>
      </pc:sldChg>
      <pc:sldChg chg="del">
        <pc:chgData name="Harriet Cannon" userId="5016fe83-4852-423f-9bed-9026c1cc4542" providerId="ADAL" clId="{EF8567E8-B8C3-4FE4-A8DF-C55C879E44B7}" dt="2022-02-25T11:40:13.363" v="24" actId="47"/>
        <pc:sldMkLst>
          <pc:docMk/>
          <pc:sldMk cId="1068855158" sldId="425"/>
        </pc:sldMkLst>
      </pc:sldChg>
      <pc:sldChg chg="del">
        <pc:chgData name="Harriet Cannon" userId="5016fe83-4852-423f-9bed-9026c1cc4542" providerId="ADAL" clId="{EF8567E8-B8C3-4FE4-A8DF-C55C879E44B7}" dt="2022-02-25T11:40:15.593" v="37" actId="47"/>
        <pc:sldMkLst>
          <pc:docMk/>
          <pc:sldMk cId="2753599406" sldId="426"/>
        </pc:sldMkLst>
      </pc:sldChg>
    </pc:docChg>
  </pc:docChgLst>
  <pc:docChgLst>
    <pc:chgData name="Harriet Cannon" userId="5016fe83-4852-423f-9bed-9026c1cc4542" providerId="ADAL" clId="{5A872495-1768-462D-AEA6-B61B61B78BA2}"/>
    <pc:docChg chg="undo custSel addSld delSld modSld sldOrd">
      <pc:chgData name="Harriet Cannon" userId="5016fe83-4852-423f-9bed-9026c1cc4542" providerId="ADAL" clId="{5A872495-1768-462D-AEA6-B61B61B78BA2}" dt="2021-10-18T11:44:46.794" v="989" actId="207"/>
      <pc:docMkLst>
        <pc:docMk/>
      </pc:docMkLst>
      <pc:sldChg chg="modSp mod">
        <pc:chgData name="Harriet Cannon" userId="5016fe83-4852-423f-9bed-9026c1cc4542" providerId="ADAL" clId="{5A872495-1768-462D-AEA6-B61B61B78BA2}" dt="2021-10-12T08:04:42.809" v="13" actId="20577"/>
        <pc:sldMkLst>
          <pc:docMk/>
          <pc:sldMk cId="2461761298" sldId="256"/>
        </pc:sldMkLst>
        <pc:spChg chg="mod">
          <ac:chgData name="Harriet Cannon" userId="5016fe83-4852-423f-9bed-9026c1cc4542" providerId="ADAL" clId="{5A872495-1768-462D-AEA6-B61B61B78BA2}" dt="2021-10-12T08:04:42.809" v="13" actId="20577"/>
          <ac:spMkLst>
            <pc:docMk/>
            <pc:sldMk cId="2461761298" sldId="256"/>
            <ac:spMk id="2" creationId="{DBE60199-01BB-47CB-8E76-C4AAF62DB821}"/>
          </ac:spMkLst>
        </pc:spChg>
      </pc:sldChg>
      <pc:sldChg chg="modSp mod">
        <pc:chgData name="Harriet Cannon" userId="5016fe83-4852-423f-9bed-9026c1cc4542" providerId="ADAL" clId="{5A872495-1768-462D-AEA6-B61B61B78BA2}" dt="2021-10-18T10:36:01.185" v="463" actId="313"/>
        <pc:sldMkLst>
          <pc:docMk/>
          <pc:sldMk cId="3452307709" sldId="280"/>
        </pc:sldMkLst>
        <pc:spChg chg="mod">
          <ac:chgData name="Harriet Cannon" userId="5016fe83-4852-423f-9bed-9026c1cc4542" providerId="ADAL" clId="{5A872495-1768-462D-AEA6-B61B61B78BA2}" dt="2021-10-18T10:36:01.185" v="463" actId="313"/>
          <ac:spMkLst>
            <pc:docMk/>
            <pc:sldMk cId="3452307709" sldId="280"/>
            <ac:spMk id="2" creationId="{CEE3CF51-A655-4F00-B192-D43DF69BCC92}"/>
          </ac:spMkLst>
        </pc:spChg>
      </pc:sldChg>
      <pc:sldChg chg="modSp mod">
        <pc:chgData name="Harriet Cannon" userId="5016fe83-4852-423f-9bed-9026c1cc4542" providerId="ADAL" clId="{5A872495-1768-462D-AEA6-B61B61B78BA2}" dt="2021-10-18T10:37:55.848" v="503" actId="255"/>
        <pc:sldMkLst>
          <pc:docMk/>
          <pc:sldMk cId="565489044" sldId="287"/>
        </pc:sldMkLst>
        <pc:spChg chg="mod">
          <ac:chgData name="Harriet Cannon" userId="5016fe83-4852-423f-9bed-9026c1cc4542" providerId="ADAL" clId="{5A872495-1768-462D-AEA6-B61B61B78BA2}" dt="2021-10-18T10:37:55.848" v="503" actId="255"/>
          <ac:spMkLst>
            <pc:docMk/>
            <pc:sldMk cId="565489044" sldId="287"/>
            <ac:spMk id="8" creationId="{00000000-0000-0000-0000-000000000000}"/>
          </ac:spMkLst>
        </pc:spChg>
      </pc:sldChg>
      <pc:sldChg chg="modSp mod">
        <pc:chgData name="Harriet Cannon" userId="5016fe83-4852-423f-9bed-9026c1cc4542" providerId="ADAL" clId="{5A872495-1768-462D-AEA6-B61B61B78BA2}" dt="2021-10-18T10:38:12.842" v="506" actId="255"/>
        <pc:sldMkLst>
          <pc:docMk/>
          <pc:sldMk cId="938726362" sldId="288"/>
        </pc:sldMkLst>
        <pc:spChg chg="mod">
          <ac:chgData name="Harriet Cannon" userId="5016fe83-4852-423f-9bed-9026c1cc4542" providerId="ADAL" clId="{5A872495-1768-462D-AEA6-B61B61B78BA2}" dt="2021-10-18T10:38:12.842" v="506" actId="255"/>
          <ac:spMkLst>
            <pc:docMk/>
            <pc:sldMk cId="938726362" sldId="288"/>
            <ac:spMk id="8" creationId="{00000000-0000-0000-0000-000000000000}"/>
          </ac:spMkLst>
        </pc:spChg>
      </pc:sldChg>
      <pc:sldChg chg="modSp add del mod">
        <pc:chgData name="Harriet Cannon" userId="5016fe83-4852-423f-9bed-9026c1cc4542" providerId="ADAL" clId="{5A872495-1768-462D-AEA6-B61B61B78BA2}" dt="2021-10-18T10:39:26.121" v="559" actId="207"/>
        <pc:sldMkLst>
          <pc:docMk/>
          <pc:sldMk cId="3450092140" sldId="290"/>
        </pc:sldMkLst>
        <pc:spChg chg="mod">
          <ac:chgData name="Harriet Cannon" userId="5016fe83-4852-423f-9bed-9026c1cc4542" providerId="ADAL" clId="{5A872495-1768-462D-AEA6-B61B61B78BA2}" dt="2021-10-18T10:39:26.121" v="559" actId="207"/>
          <ac:spMkLst>
            <pc:docMk/>
            <pc:sldMk cId="3450092140" sldId="290"/>
            <ac:spMk id="2" creationId="{00000000-0000-0000-0000-000000000000}"/>
          </ac:spMkLst>
        </pc:spChg>
      </pc:sldChg>
      <pc:sldChg chg="modNotesTx">
        <pc:chgData name="Harriet Cannon" userId="5016fe83-4852-423f-9bed-9026c1cc4542" providerId="ADAL" clId="{5A872495-1768-462D-AEA6-B61B61B78BA2}" dt="2021-10-12T08:06:43.327" v="14" actId="6549"/>
        <pc:sldMkLst>
          <pc:docMk/>
          <pc:sldMk cId="1773841982" sldId="291"/>
        </pc:sldMkLst>
      </pc:sldChg>
      <pc:sldChg chg="modSp mod">
        <pc:chgData name="Harriet Cannon" userId="5016fe83-4852-423f-9bed-9026c1cc4542" providerId="ADAL" clId="{5A872495-1768-462D-AEA6-B61B61B78BA2}" dt="2021-10-18T10:39:02.725" v="558" actId="113"/>
        <pc:sldMkLst>
          <pc:docMk/>
          <pc:sldMk cId="3017178369" sldId="293"/>
        </pc:sldMkLst>
        <pc:spChg chg="mod">
          <ac:chgData name="Harriet Cannon" userId="5016fe83-4852-423f-9bed-9026c1cc4542" providerId="ADAL" clId="{5A872495-1768-462D-AEA6-B61B61B78BA2}" dt="2021-10-18T10:39:02.725" v="558" actId="113"/>
          <ac:spMkLst>
            <pc:docMk/>
            <pc:sldMk cId="3017178369" sldId="293"/>
            <ac:spMk id="2" creationId="{00000000-0000-0000-0000-000000000000}"/>
          </ac:spMkLst>
        </pc:spChg>
        <pc:spChg chg="mod">
          <ac:chgData name="Harriet Cannon" userId="5016fe83-4852-423f-9bed-9026c1cc4542" providerId="ADAL" clId="{5A872495-1768-462D-AEA6-B61B61B78BA2}" dt="2021-10-18T10:38:36.098" v="509" actId="255"/>
          <ac:spMkLst>
            <pc:docMk/>
            <pc:sldMk cId="3017178369" sldId="293"/>
            <ac:spMk id="8" creationId="{00000000-0000-0000-0000-000000000000}"/>
          </ac:spMkLst>
        </pc:spChg>
      </pc:sldChg>
      <pc:sldChg chg="ord">
        <pc:chgData name="Harriet Cannon" userId="5016fe83-4852-423f-9bed-9026c1cc4542" providerId="ADAL" clId="{5A872495-1768-462D-AEA6-B61B61B78BA2}" dt="2021-10-18T11:41:47.720" v="940"/>
        <pc:sldMkLst>
          <pc:docMk/>
          <pc:sldMk cId="3183245097" sldId="296"/>
        </pc:sldMkLst>
      </pc:sldChg>
      <pc:sldChg chg="modSp del mod">
        <pc:chgData name="Harriet Cannon" userId="5016fe83-4852-423f-9bed-9026c1cc4542" providerId="ADAL" clId="{5A872495-1768-462D-AEA6-B61B61B78BA2}" dt="2021-10-18T11:41:21.417" v="938" actId="47"/>
        <pc:sldMkLst>
          <pc:docMk/>
          <pc:sldMk cId="2869819049" sldId="298"/>
        </pc:sldMkLst>
        <pc:spChg chg="mod">
          <ac:chgData name="Harriet Cannon" userId="5016fe83-4852-423f-9bed-9026c1cc4542" providerId="ADAL" clId="{5A872495-1768-462D-AEA6-B61B61B78BA2}" dt="2021-10-18T10:36:37.655" v="464" actId="2711"/>
          <ac:spMkLst>
            <pc:docMk/>
            <pc:sldMk cId="2869819049" sldId="298"/>
            <ac:spMk id="24" creationId="{4DDB3F45-DD28-4470-848D-9AEA08A280F2}"/>
          </ac:spMkLst>
        </pc:spChg>
      </pc:sldChg>
      <pc:sldChg chg="modSp mod">
        <pc:chgData name="Harriet Cannon" userId="5016fe83-4852-423f-9bed-9026c1cc4542" providerId="ADAL" clId="{5A872495-1768-462D-AEA6-B61B61B78BA2}" dt="2021-10-18T10:41:37.321" v="590" actId="20577"/>
        <pc:sldMkLst>
          <pc:docMk/>
          <pc:sldMk cId="1892696207" sldId="299"/>
        </pc:sldMkLst>
        <pc:spChg chg="mod">
          <ac:chgData name="Harriet Cannon" userId="5016fe83-4852-423f-9bed-9026c1cc4542" providerId="ADAL" clId="{5A872495-1768-462D-AEA6-B61B61B78BA2}" dt="2021-10-18T10:41:37.321" v="590" actId="20577"/>
          <ac:spMkLst>
            <pc:docMk/>
            <pc:sldMk cId="1892696207" sldId="299"/>
            <ac:spMk id="8" creationId="{00000000-0000-0000-0000-000000000000}"/>
          </ac:spMkLst>
        </pc:spChg>
      </pc:sldChg>
      <pc:sldChg chg="modSp mod">
        <pc:chgData name="Harriet Cannon" userId="5016fe83-4852-423f-9bed-9026c1cc4542" providerId="ADAL" clId="{5A872495-1768-462D-AEA6-B61B61B78BA2}" dt="2021-10-18T10:42:03.233" v="591" actId="207"/>
        <pc:sldMkLst>
          <pc:docMk/>
          <pc:sldMk cId="889485839" sldId="301"/>
        </pc:sldMkLst>
        <pc:spChg chg="mod">
          <ac:chgData name="Harriet Cannon" userId="5016fe83-4852-423f-9bed-9026c1cc4542" providerId="ADAL" clId="{5A872495-1768-462D-AEA6-B61B61B78BA2}" dt="2021-10-18T10:42:03.233" v="591" actId="207"/>
          <ac:spMkLst>
            <pc:docMk/>
            <pc:sldMk cId="889485839" sldId="301"/>
            <ac:spMk id="2" creationId="{00000000-0000-0000-0000-000000000000}"/>
          </ac:spMkLst>
        </pc:spChg>
      </pc:sldChg>
      <pc:sldChg chg="modSp mod">
        <pc:chgData name="Harriet Cannon" userId="5016fe83-4852-423f-9bed-9026c1cc4542" providerId="ADAL" clId="{5A872495-1768-462D-AEA6-B61B61B78BA2}" dt="2021-10-18T10:42:41.893" v="621" actId="207"/>
        <pc:sldMkLst>
          <pc:docMk/>
          <pc:sldMk cId="1143509647" sldId="303"/>
        </pc:sldMkLst>
        <pc:spChg chg="mod">
          <ac:chgData name="Harriet Cannon" userId="5016fe83-4852-423f-9bed-9026c1cc4542" providerId="ADAL" clId="{5A872495-1768-462D-AEA6-B61B61B78BA2}" dt="2021-10-18T10:42:41.893" v="621" actId="207"/>
          <ac:spMkLst>
            <pc:docMk/>
            <pc:sldMk cId="1143509647" sldId="303"/>
            <ac:spMk id="2" creationId="{00000000-0000-0000-0000-000000000000}"/>
          </ac:spMkLst>
        </pc:spChg>
      </pc:sldChg>
      <pc:sldChg chg="addSp delSp modSp add del">
        <pc:chgData name="Harriet Cannon" userId="5016fe83-4852-423f-9bed-9026c1cc4542" providerId="ADAL" clId="{5A872495-1768-462D-AEA6-B61B61B78BA2}" dt="2021-10-18T11:43:23.595" v="946" actId="2711"/>
        <pc:sldMkLst>
          <pc:docMk/>
          <pc:sldMk cId="4216758841" sldId="311"/>
        </pc:sldMkLst>
        <pc:spChg chg="del">
          <ac:chgData name="Harriet Cannon" userId="5016fe83-4852-423f-9bed-9026c1cc4542" providerId="ADAL" clId="{5A872495-1768-462D-AEA6-B61B61B78BA2}" dt="2021-10-18T10:45:11.518" v="626" actId="12084"/>
          <ac:spMkLst>
            <pc:docMk/>
            <pc:sldMk cId="4216758841" sldId="311"/>
            <ac:spMk id="2" creationId="{00000000-0000-0000-0000-000000000000}"/>
          </ac:spMkLst>
        </pc:spChg>
        <pc:graphicFrameChg chg="add mod">
          <ac:chgData name="Harriet Cannon" userId="5016fe83-4852-423f-9bed-9026c1cc4542" providerId="ADAL" clId="{5A872495-1768-462D-AEA6-B61B61B78BA2}" dt="2021-10-18T11:43:23.595" v="946" actId="2711"/>
          <ac:graphicFrameMkLst>
            <pc:docMk/>
            <pc:sldMk cId="4216758841" sldId="311"/>
            <ac:graphicFrameMk id="3" creationId="{439F3F8E-C71C-49D3-90B3-41382F534D84}"/>
          </ac:graphicFrameMkLst>
        </pc:graphicFrameChg>
      </pc:sldChg>
      <pc:sldChg chg="modSp mod setBg">
        <pc:chgData name="Harriet Cannon" userId="5016fe83-4852-423f-9bed-9026c1cc4542" providerId="ADAL" clId="{5A872495-1768-462D-AEA6-B61B61B78BA2}" dt="2021-10-18T11:07:35.928" v="937" actId="6549"/>
        <pc:sldMkLst>
          <pc:docMk/>
          <pc:sldMk cId="4281801" sldId="313"/>
        </pc:sldMkLst>
        <pc:spChg chg="mod">
          <ac:chgData name="Harriet Cannon" userId="5016fe83-4852-423f-9bed-9026c1cc4542" providerId="ADAL" clId="{5A872495-1768-462D-AEA6-B61B61B78BA2}" dt="2021-10-18T11:07:35.928" v="937" actId="6549"/>
          <ac:spMkLst>
            <pc:docMk/>
            <pc:sldMk cId="4281801" sldId="313"/>
            <ac:spMk id="4" creationId="{448397B1-0877-4978-AA79-E4458F8C666A}"/>
          </ac:spMkLst>
        </pc:spChg>
        <pc:spChg chg="mod">
          <ac:chgData name="Harriet Cannon" userId="5016fe83-4852-423f-9bed-9026c1cc4542" providerId="ADAL" clId="{5A872495-1768-462D-AEA6-B61B61B78BA2}" dt="2021-10-18T11:04:21.460" v="909" actId="207"/>
          <ac:spMkLst>
            <pc:docMk/>
            <pc:sldMk cId="4281801" sldId="313"/>
            <ac:spMk id="5" creationId="{F650CBEF-5D62-4613-A1F3-DD0036B066EF}"/>
          </ac:spMkLst>
        </pc:spChg>
      </pc:sldChg>
      <pc:sldChg chg="del">
        <pc:chgData name="Harriet Cannon" userId="5016fe83-4852-423f-9bed-9026c1cc4542" providerId="ADAL" clId="{5A872495-1768-462D-AEA6-B61B61B78BA2}" dt="2021-10-12T08:07:48.374" v="15" actId="47"/>
        <pc:sldMkLst>
          <pc:docMk/>
          <pc:sldMk cId="2610041510" sldId="315"/>
        </pc:sldMkLst>
      </pc:sldChg>
      <pc:sldChg chg="setBg">
        <pc:chgData name="Harriet Cannon" userId="5016fe83-4852-423f-9bed-9026c1cc4542" providerId="ADAL" clId="{5A872495-1768-462D-AEA6-B61B61B78BA2}" dt="2021-10-18T11:04:42.029" v="912"/>
        <pc:sldMkLst>
          <pc:docMk/>
          <pc:sldMk cId="3841287625" sldId="316"/>
        </pc:sldMkLst>
      </pc:sldChg>
      <pc:sldChg chg="modSp mod">
        <pc:chgData name="Harriet Cannon" userId="5016fe83-4852-423f-9bed-9026c1cc4542" providerId="ADAL" clId="{5A872495-1768-462D-AEA6-B61B61B78BA2}" dt="2021-10-18T10:43:36" v="625" actId="207"/>
        <pc:sldMkLst>
          <pc:docMk/>
          <pc:sldMk cId="1171316817" sldId="317"/>
        </pc:sldMkLst>
        <pc:spChg chg="mod">
          <ac:chgData name="Harriet Cannon" userId="5016fe83-4852-423f-9bed-9026c1cc4542" providerId="ADAL" clId="{5A872495-1768-462D-AEA6-B61B61B78BA2}" dt="2021-10-18T10:43:36" v="625" actId="207"/>
          <ac:spMkLst>
            <pc:docMk/>
            <pc:sldMk cId="1171316817" sldId="317"/>
            <ac:spMk id="2" creationId="{00000000-0000-0000-0000-000000000000}"/>
          </ac:spMkLst>
        </pc:spChg>
      </pc:sldChg>
      <pc:sldChg chg="del">
        <pc:chgData name="Harriet Cannon" userId="5016fe83-4852-423f-9bed-9026c1cc4542" providerId="ADAL" clId="{5A872495-1768-462D-AEA6-B61B61B78BA2}" dt="2021-10-12T08:41:41.800" v="457" actId="47"/>
        <pc:sldMkLst>
          <pc:docMk/>
          <pc:sldMk cId="2934075764" sldId="388"/>
        </pc:sldMkLst>
      </pc:sldChg>
      <pc:sldChg chg="del">
        <pc:chgData name="Harriet Cannon" userId="5016fe83-4852-423f-9bed-9026c1cc4542" providerId="ADAL" clId="{5A872495-1768-462D-AEA6-B61B61B78BA2}" dt="2021-10-12T08:11:24.230" v="25" actId="47"/>
        <pc:sldMkLst>
          <pc:docMk/>
          <pc:sldMk cId="2412964824" sldId="389"/>
        </pc:sldMkLst>
      </pc:sldChg>
      <pc:sldChg chg="del">
        <pc:chgData name="Harriet Cannon" userId="5016fe83-4852-423f-9bed-9026c1cc4542" providerId="ADAL" clId="{5A872495-1768-462D-AEA6-B61B61B78BA2}" dt="2021-10-12T08:11:07.783" v="23" actId="47"/>
        <pc:sldMkLst>
          <pc:docMk/>
          <pc:sldMk cId="1488912980" sldId="390"/>
        </pc:sldMkLst>
      </pc:sldChg>
      <pc:sldChg chg="del">
        <pc:chgData name="Harriet Cannon" userId="5016fe83-4852-423f-9bed-9026c1cc4542" providerId="ADAL" clId="{5A872495-1768-462D-AEA6-B61B61B78BA2}" dt="2021-10-12T08:11:17.850" v="24" actId="47"/>
        <pc:sldMkLst>
          <pc:docMk/>
          <pc:sldMk cId="2865413993" sldId="391"/>
        </pc:sldMkLst>
      </pc:sldChg>
      <pc:sldChg chg="del">
        <pc:chgData name="Harriet Cannon" userId="5016fe83-4852-423f-9bed-9026c1cc4542" providerId="ADAL" clId="{5A872495-1768-462D-AEA6-B61B61B78BA2}" dt="2021-10-12T08:11:28.624" v="26" actId="47"/>
        <pc:sldMkLst>
          <pc:docMk/>
          <pc:sldMk cId="381554351" sldId="395"/>
        </pc:sldMkLst>
      </pc:sldChg>
      <pc:sldChg chg="del">
        <pc:chgData name="Harriet Cannon" userId="5016fe83-4852-423f-9bed-9026c1cc4542" providerId="ADAL" clId="{5A872495-1768-462D-AEA6-B61B61B78BA2}" dt="2021-10-12T08:11:31.959" v="27" actId="47"/>
        <pc:sldMkLst>
          <pc:docMk/>
          <pc:sldMk cId="677790958" sldId="398"/>
        </pc:sldMkLst>
      </pc:sldChg>
      <pc:sldChg chg="del">
        <pc:chgData name="Harriet Cannon" userId="5016fe83-4852-423f-9bed-9026c1cc4542" providerId="ADAL" clId="{5A872495-1768-462D-AEA6-B61B61B78BA2}" dt="2021-10-12T08:11:47.667" v="29" actId="47"/>
        <pc:sldMkLst>
          <pc:docMk/>
          <pc:sldMk cId="3143643861" sldId="400"/>
        </pc:sldMkLst>
      </pc:sldChg>
      <pc:sldChg chg="del">
        <pc:chgData name="Harriet Cannon" userId="5016fe83-4852-423f-9bed-9026c1cc4542" providerId="ADAL" clId="{5A872495-1768-462D-AEA6-B61B61B78BA2}" dt="2021-10-12T08:11:38.213" v="28" actId="47"/>
        <pc:sldMkLst>
          <pc:docMk/>
          <pc:sldMk cId="3168859952" sldId="401"/>
        </pc:sldMkLst>
      </pc:sldChg>
      <pc:sldChg chg="del">
        <pc:chgData name="Harriet Cannon" userId="5016fe83-4852-423f-9bed-9026c1cc4542" providerId="ADAL" clId="{5A872495-1768-462D-AEA6-B61B61B78BA2}" dt="2021-10-12T08:11:48.856" v="30" actId="47"/>
        <pc:sldMkLst>
          <pc:docMk/>
          <pc:sldMk cId="1297467093" sldId="402"/>
        </pc:sldMkLst>
      </pc:sldChg>
      <pc:sldChg chg="del">
        <pc:chgData name="Harriet Cannon" userId="5016fe83-4852-423f-9bed-9026c1cc4542" providerId="ADAL" clId="{5A872495-1768-462D-AEA6-B61B61B78BA2}" dt="2021-10-12T08:11:52.032" v="31" actId="47"/>
        <pc:sldMkLst>
          <pc:docMk/>
          <pc:sldMk cId="1133280758" sldId="403"/>
        </pc:sldMkLst>
      </pc:sldChg>
      <pc:sldChg chg="addSp delSp modSp mod">
        <pc:chgData name="Harriet Cannon" userId="5016fe83-4852-423f-9bed-9026c1cc4542" providerId="ADAL" clId="{5A872495-1768-462D-AEA6-B61B61B78BA2}" dt="2021-10-18T11:44:46.794" v="989" actId="207"/>
        <pc:sldMkLst>
          <pc:docMk/>
          <pc:sldMk cId="980864733" sldId="404"/>
        </pc:sldMkLst>
        <pc:spChg chg="mod">
          <ac:chgData name="Harriet Cannon" userId="5016fe83-4852-423f-9bed-9026c1cc4542" providerId="ADAL" clId="{5A872495-1768-462D-AEA6-B61B61B78BA2}" dt="2021-10-18T11:44:46.794" v="989" actId="207"/>
          <ac:spMkLst>
            <pc:docMk/>
            <pc:sldMk cId="980864733" sldId="404"/>
            <ac:spMk id="5" creationId="{7584F5F4-C3F4-4233-9337-1C1F6C37B72D}"/>
          </ac:spMkLst>
        </pc:spChg>
        <pc:picChg chg="add del">
          <ac:chgData name="Harriet Cannon" userId="5016fe83-4852-423f-9bed-9026c1cc4542" providerId="ADAL" clId="{5A872495-1768-462D-AEA6-B61B61B78BA2}" dt="2021-10-18T10:54:35.629" v="750" actId="478"/>
          <ac:picMkLst>
            <pc:docMk/>
            <pc:sldMk cId="980864733" sldId="404"/>
            <ac:picMk id="4" creationId="{9038F42F-640E-4964-8A9D-69AF7AE66B46}"/>
          </ac:picMkLst>
        </pc:picChg>
        <pc:picChg chg="add mod">
          <ac:chgData name="Harriet Cannon" userId="5016fe83-4852-423f-9bed-9026c1cc4542" providerId="ADAL" clId="{5A872495-1768-462D-AEA6-B61B61B78BA2}" dt="2021-10-18T10:55:09.491" v="755" actId="1076"/>
          <ac:picMkLst>
            <pc:docMk/>
            <pc:sldMk cId="980864733" sldId="404"/>
            <ac:picMk id="7" creationId="{33FE7FF4-32B3-4028-B887-4E82CD0FA4D9}"/>
          </ac:picMkLst>
        </pc:picChg>
      </pc:sldChg>
      <pc:sldChg chg="modSp mod">
        <pc:chgData name="Harriet Cannon" userId="5016fe83-4852-423f-9bed-9026c1cc4542" providerId="ADAL" clId="{5A872495-1768-462D-AEA6-B61B61B78BA2}" dt="2021-10-12T08:12:28.966" v="37" actId="14100"/>
        <pc:sldMkLst>
          <pc:docMk/>
          <pc:sldMk cId="798857359" sldId="405"/>
        </pc:sldMkLst>
        <pc:spChg chg="mod">
          <ac:chgData name="Harriet Cannon" userId="5016fe83-4852-423f-9bed-9026c1cc4542" providerId="ADAL" clId="{5A872495-1768-462D-AEA6-B61B61B78BA2}" dt="2021-10-12T08:12:25.935" v="36" actId="14100"/>
          <ac:spMkLst>
            <pc:docMk/>
            <pc:sldMk cId="798857359" sldId="405"/>
            <ac:spMk id="2" creationId="{00000000-0000-0000-0000-000000000000}"/>
          </ac:spMkLst>
        </pc:spChg>
        <pc:spChg chg="mod">
          <ac:chgData name="Harriet Cannon" userId="5016fe83-4852-423f-9bed-9026c1cc4542" providerId="ADAL" clId="{5A872495-1768-462D-AEA6-B61B61B78BA2}" dt="2021-10-12T08:12:28.966" v="37" actId="14100"/>
          <ac:spMkLst>
            <pc:docMk/>
            <pc:sldMk cId="798857359" sldId="405"/>
            <ac:spMk id="8" creationId="{00000000-0000-0000-0000-000000000000}"/>
          </ac:spMkLst>
        </pc:spChg>
      </pc:sldChg>
      <pc:sldChg chg="del setBg">
        <pc:chgData name="Harriet Cannon" userId="5016fe83-4852-423f-9bed-9026c1cc4542" providerId="ADAL" clId="{5A872495-1768-462D-AEA6-B61B61B78BA2}" dt="2021-10-18T11:42:00.596" v="941" actId="47"/>
        <pc:sldMkLst>
          <pc:docMk/>
          <pc:sldMk cId="3686721690" sldId="407"/>
        </pc:sldMkLst>
      </pc:sldChg>
      <pc:sldChg chg="del">
        <pc:chgData name="Harriet Cannon" userId="5016fe83-4852-423f-9bed-9026c1cc4542" providerId="ADAL" clId="{5A872495-1768-462D-AEA6-B61B61B78BA2}" dt="2021-10-12T08:10:29.296" v="19" actId="47"/>
        <pc:sldMkLst>
          <pc:docMk/>
          <pc:sldMk cId="3820545693" sldId="408"/>
        </pc:sldMkLst>
      </pc:sldChg>
      <pc:sldChg chg="del">
        <pc:chgData name="Harriet Cannon" userId="5016fe83-4852-423f-9bed-9026c1cc4542" providerId="ADAL" clId="{5A872495-1768-462D-AEA6-B61B61B78BA2}" dt="2021-10-12T08:12:03.524" v="32" actId="47"/>
        <pc:sldMkLst>
          <pc:docMk/>
          <pc:sldMk cId="3952777768" sldId="409"/>
        </pc:sldMkLst>
      </pc:sldChg>
      <pc:sldChg chg="modNotesTx">
        <pc:chgData name="Harriet Cannon" userId="5016fe83-4852-423f-9bed-9026c1cc4542" providerId="ADAL" clId="{5A872495-1768-462D-AEA6-B61B61B78BA2}" dt="2021-10-18T10:59:51.803" v="869" actId="20577"/>
        <pc:sldMkLst>
          <pc:docMk/>
          <pc:sldMk cId="1036284495" sldId="410"/>
        </pc:sldMkLst>
      </pc:sldChg>
      <pc:sldChg chg="modSp mod">
        <pc:chgData name="Harriet Cannon" userId="5016fe83-4852-423f-9bed-9026c1cc4542" providerId="ADAL" clId="{5A872495-1768-462D-AEA6-B61B61B78BA2}" dt="2021-10-18T10:56:01.101" v="796" actId="20577"/>
        <pc:sldMkLst>
          <pc:docMk/>
          <pc:sldMk cId="2276189156" sldId="412"/>
        </pc:sldMkLst>
        <pc:spChg chg="mod">
          <ac:chgData name="Harriet Cannon" userId="5016fe83-4852-423f-9bed-9026c1cc4542" providerId="ADAL" clId="{5A872495-1768-462D-AEA6-B61B61B78BA2}" dt="2021-10-18T10:56:01.101" v="796" actId="20577"/>
          <ac:spMkLst>
            <pc:docMk/>
            <pc:sldMk cId="2276189156" sldId="412"/>
            <ac:spMk id="3" creationId="{7781BC78-42F3-4D1E-A1A2-6746AEF7A5C8}"/>
          </ac:spMkLst>
        </pc:spChg>
      </pc:sldChg>
      <pc:sldChg chg="del">
        <pc:chgData name="Harriet Cannon" userId="5016fe83-4852-423f-9bed-9026c1cc4542" providerId="ADAL" clId="{5A872495-1768-462D-AEA6-B61B61B78BA2}" dt="2021-10-12T08:08:55.883" v="18" actId="47"/>
        <pc:sldMkLst>
          <pc:docMk/>
          <pc:sldMk cId="2975250012" sldId="413"/>
        </pc:sldMkLst>
      </pc:sldChg>
      <pc:sldChg chg="del">
        <pc:chgData name="Harriet Cannon" userId="5016fe83-4852-423f-9bed-9026c1cc4542" providerId="ADAL" clId="{5A872495-1768-462D-AEA6-B61B61B78BA2}" dt="2021-10-12T08:10:30.732" v="20" actId="47"/>
        <pc:sldMkLst>
          <pc:docMk/>
          <pc:sldMk cId="124629463" sldId="414"/>
        </pc:sldMkLst>
      </pc:sldChg>
      <pc:sldChg chg="del">
        <pc:chgData name="Harriet Cannon" userId="5016fe83-4852-423f-9bed-9026c1cc4542" providerId="ADAL" clId="{5A872495-1768-462D-AEA6-B61B61B78BA2}" dt="2021-10-12T08:12:04.765" v="33" actId="47"/>
        <pc:sldMkLst>
          <pc:docMk/>
          <pc:sldMk cId="43157242" sldId="415"/>
        </pc:sldMkLst>
      </pc:sldChg>
      <pc:sldChg chg="del">
        <pc:chgData name="Harriet Cannon" userId="5016fe83-4852-423f-9bed-9026c1cc4542" providerId="ADAL" clId="{5A872495-1768-462D-AEA6-B61B61B78BA2}" dt="2021-10-12T08:12:05.890" v="34" actId="47"/>
        <pc:sldMkLst>
          <pc:docMk/>
          <pc:sldMk cId="1082877574" sldId="416"/>
        </pc:sldMkLst>
      </pc:sldChg>
      <pc:sldChg chg="del">
        <pc:chgData name="Harriet Cannon" userId="5016fe83-4852-423f-9bed-9026c1cc4542" providerId="ADAL" clId="{5A872495-1768-462D-AEA6-B61B61B78BA2}" dt="2021-10-12T08:12:06.984" v="35" actId="47"/>
        <pc:sldMkLst>
          <pc:docMk/>
          <pc:sldMk cId="2421125056" sldId="417"/>
        </pc:sldMkLst>
      </pc:sldChg>
      <pc:sldChg chg="del">
        <pc:chgData name="Harriet Cannon" userId="5016fe83-4852-423f-9bed-9026c1cc4542" providerId="ADAL" clId="{5A872495-1768-462D-AEA6-B61B61B78BA2}" dt="2021-10-18T11:42:52.831" v="942" actId="47"/>
        <pc:sldMkLst>
          <pc:docMk/>
          <pc:sldMk cId="859229143" sldId="418"/>
        </pc:sldMkLst>
      </pc:sldChg>
      <pc:sldChg chg="addSp delSp modSp add mod setBg modClrScheme chgLayout">
        <pc:chgData name="Harriet Cannon" userId="5016fe83-4852-423f-9bed-9026c1cc4542" providerId="ADAL" clId="{5A872495-1768-462D-AEA6-B61B61B78BA2}" dt="2021-10-18T10:40:38.398" v="566" actId="3064"/>
        <pc:sldMkLst>
          <pc:docMk/>
          <pc:sldMk cId="165196364" sldId="419"/>
        </pc:sldMkLst>
        <pc:spChg chg="del mod">
          <ac:chgData name="Harriet Cannon" userId="5016fe83-4852-423f-9bed-9026c1cc4542" providerId="ADAL" clId="{5A872495-1768-462D-AEA6-B61B61B78BA2}" dt="2021-10-12T08:14:52.062" v="41" actId="478"/>
          <ac:spMkLst>
            <pc:docMk/>
            <pc:sldMk cId="165196364" sldId="419"/>
            <ac:spMk id="2" creationId="{00000000-0000-0000-0000-000000000000}"/>
          </ac:spMkLst>
        </pc:spChg>
        <pc:spChg chg="add mod">
          <ac:chgData name="Harriet Cannon" userId="5016fe83-4852-423f-9bed-9026c1cc4542" providerId="ADAL" clId="{5A872495-1768-462D-AEA6-B61B61B78BA2}" dt="2021-10-12T08:37:23.014" v="399" actId="164"/>
          <ac:spMkLst>
            <pc:docMk/>
            <pc:sldMk cId="165196364" sldId="419"/>
            <ac:spMk id="4" creationId="{B389F1EF-BF65-417C-B295-32D52BD2AD66}"/>
          </ac:spMkLst>
        </pc:spChg>
        <pc:spChg chg="add mod">
          <ac:chgData name="Harriet Cannon" userId="5016fe83-4852-423f-9bed-9026c1cc4542" providerId="ADAL" clId="{5A872495-1768-462D-AEA6-B61B61B78BA2}" dt="2021-10-18T10:40:38.398" v="566" actId="3064"/>
          <ac:spMkLst>
            <pc:docMk/>
            <pc:sldMk cId="165196364" sldId="419"/>
            <ac:spMk id="6" creationId="{76D5EE41-9F27-4B16-854C-B531D1090DD0}"/>
          </ac:spMkLst>
        </pc:spChg>
        <pc:spChg chg="add mod">
          <ac:chgData name="Harriet Cannon" userId="5016fe83-4852-423f-9bed-9026c1cc4542" providerId="ADAL" clId="{5A872495-1768-462D-AEA6-B61B61B78BA2}" dt="2021-10-12T08:38:51.035" v="415" actId="1076"/>
          <ac:spMkLst>
            <pc:docMk/>
            <pc:sldMk cId="165196364" sldId="419"/>
            <ac:spMk id="7" creationId="{3E7515E1-EC69-4601-A715-970FC222F944}"/>
          </ac:spMkLst>
        </pc:spChg>
        <pc:spChg chg="del mod">
          <ac:chgData name="Harriet Cannon" userId="5016fe83-4852-423f-9bed-9026c1cc4542" providerId="ADAL" clId="{5A872495-1768-462D-AEA6-B61B61B78BA2}" dt="2021-10-12T08:15:03.592" v="42" actId="700"/>
          <ac:spMkLst>
            <pc:docMk/>
            <pc:sldMk cId="165196364" sldId="419"/>
            <ac:spMk id="8" creationId="{00000000-0000-0000-0000-000000000000}"/>
          </ac:spMkLst>
        </pc:spChg>
        <pc:spChg chg="add mod">
          <ac:chgData name="Harriet Cannon" userId="5016fe83-4852-423f-9bed-9026c1cc4542" providerId="ADAL" clId="{5A872495-1768-462D-AEA6-B61B61B78BA2}" dt="2021-10-12T08:38:54.653" v="416" actId="1076"/>
          <ac:spMkLst>
            <pc:docMk/>
            <pc:sldMk cId="165196364" sldId="419"/>
            <ac:spMk id="9" creationId="{97A08CCB-A52D-4C5E-957D-A749221E8973}"/>
          </ac:spMkLst>
        </pc:spChg>
        <pc:spChg chg="add mod">
          <ac:chgData name="Harriet Cannon" userId="5016fe83-4852-423f-9bed-9026c1cc4542" providerId="ADAL" clId="{5A872495-1768-462D-AEA6-B61B61B78BA2}" dt="2021-10-12T08:38:57.730" v="417" actId="1076"/>
          <ac:spMkLst>
            <pc:docMk/>
            <pc:sldMk cId="165196364" sldId="419"/>
            <ac:spMk id="10" creationId="{54339D12-1E5C-44B5-861D-C039E189EE4A}"/>
          </ac:spMkLst>
        </pc:spChg>
        <pc:spChg chg="add mod">
          <ac:chgData name="Harriet Cannon" userId="5016fe83-4852-423f-9bed-9026c1cc4542" providerId="ADAL" clId="{5A872495-1768-462D-AEA6-B61B61B78BA2}" dt="2021-10-12T08:38:25.129" v="410" actId="1076"/>
          <ac:spMkLst>
            <pc:docMk/>
            <pc:sldMk cId="165196364" sldId="419"/>
            <ac:spMk id="11" creationId="{67F539FF-6535-46CD-83CA-574951F93091}"/>
          </ac:spMkLst>
        </pc:spChg>
        <pc:spChg chg="add mod">
          <ac:chgData name="Harriet Cannon" userId="5016fe83-4852-423f-9bed-9026c1cc4542" providerId="ADAL" clId="{5A872495-1768-462D-AEA6-B61B61B78BA2}" dt="2021-10-12T08:38:31.810" v="411" actId="1076"/>
          <ac:spMkLst>
            <pc:docMk/>
            <pc:sldMk cId="165196364" sldId="419"/>
            <ac:spMk id="12" creationId="{8F3548D0-9EE4-41F2-A534-575C3FFA4EA5}"/>
          </ac:spMkLst>
        </pc:spChg>
        <pc:spChg chg="add mod">
          <ac:chgData name="Harriet Cannon" userId="5016fe83-4852-423f-9bed-9026c1cc4542" providerId="ADAL" clId="{5A872495-1768-462D-AEA6-B61B61B78BA2}" dt="2021-10-12T08:38:33.764" v="412" actId="1076"/>
          <ac:spMkLst>
            <pc:docMk/>
            <pc:sldMk cId="165196364" sldId="419"/>
            <ac:spMk id="13" creationId="{48CCE8D5-FE1C-4F1F-B3BB-955FCD46F19F}"/>
          </ac:spMkLst>
        </pc:spChg>
        <pc:spChg chg="add mod">
          <ac:chgData name="Harriet Cannon" userId="5016fe83-4852-423f-9bed-9026c1cc4542" providerId="ADAL" clId="{5A872495-1768-462D-AEA6-B61B61B78BA2}" dt="2021-10-12T08:38:38.669" v="413" actId="1076"/>
          <ac:spMkLst>
            <pc:docMk/>
            <pc:sldMk cId="165196364" sldId="419"/>
            <ac:spMk id="14" creationId="{E8AD2C05-4143-4468-B6E9-A095679FB80D}"/>
          </ac:spMkLst>
        </pc:spChg>
        <pc:spChg chg="add mod">
          <ac:chgData name="Harriet Cannon" userId="5016fe83-4852-423f-9bed-9026c1cc4542" providerId="ADAL" clId="{5A872495-1768-462D-AEA6-B61B61B78BA2}" dt="2021-10-12T08:37:23.014" v="399" actId="164"/>
          <ac:spMkLst>
            <pc:docMk/>
            <pc:sldMk cId="165196364" sldId="419"/>
            <ac:spMk id="15" creationId="{EE3479B7-323F-4929-8344-A5AFFDA877F4}"/>
          </ac:spMkLst>
        </pc:spChg>
        <pc:spChg chg="add mod">
          <ac:chgData name="Harriet Cannon" userId="5016fe83-4852-423f-9bed-9026c1cc4542" providerId="ADAL" clId="{5A872495-1768-462D-AEA6-B61B61B78BA2}" dt="2021-10-12T08:37:23.014" v="399" actId="164"/>
          <ac:spMkLst>
            <pc:docMk/>
            <pc:sldMk cId="165196364" sldId="419"/>
            <ac:spMk id="16" creationId="{F3CF65CE-E5F0-4E0C-A1B8-4CAFED2E815B}"/>
          </ac:spMkLst>
        </pc:spChg>
        <pc:spChg chg="add mod">
          <ac:chgData name="Harriet Cannon" userId="5016fe83-4852-423f-9bed-9026c1cc4542" providerId="ADAL" clId="{5A872495-1768-462D-AEA6-B61B61B78BA2}" dt="2021-10-12T08:37:23.014" v="399" actId="164"/>
          <ac:spMkLst>
            <pc:docMk/>
            <pc:sldMk cId="165196364" sldId="419"/>
            <ac:spMk id="17" creationId="{8586850B-8D95-42C1-BF2C-770441DB4562}"/>
          </ac:spMkLst>
        </pc:spChg>
        <pc:spChg chg="add mod">
          <ac:chgData name="Harriet Cannon" userId="5016fe83-4852-423f-9bed-9026c1cc4542" providerId="ADAL" clId="{5A872495-1768-462D-AEA6-B61B61B78BA2}" dt="2021-10-12T08:37:23.014" v="399" actId="164"/>
          <ac:spMkLst>
            <pc:docMk/>
            <pc:sldMk cId="165196364" sldId="419"/>
            <ac:spMk id="18" creationId="{FD5628D6-3E3D-4139-91E4-94AE76DBCA9C}"/>
          </ac:spMkLst>
        </pc:spChg>
        <pc:spChg chg="add mod">
          <ac:chgData name="Harriet Cannon" userId="5016fe83-4852-423f-9bed-9026c1cc4542" providerId="ADAL" clId="{5A872495-1768-462D-AEA6-B61B61B78BA2}" dt="2021-10-12T08:41:01.804" v="454" actId="20577"/>
          <ac:spMkLst>
            <pc:docMk/>
            <pc:sldMk cId="165196364" sldId="419"/>
            <ac:spMk id="21" creationId="{F8C60BBA-12DB-489F-9A08-5E704A397471}"/>
          </ac:spMkLst>
        </pc:spChg>
        <pc:grpChg chg="add mod">
          <ac:chgData name="Harriet Cannon" userId="5016fe83-4852-423f-9bed-9026c1cc4542" providerId="ADAL" clId="{5A872495-1768-462D-AEA6-B61B61B78BA2}" dt="2021-10-12T08:39:06.682" v="418" actId="1076"/>
          <ac:grpSpMkLst>
            <pc:docMk/>
            <pc:sldMk cId="165196364" sldId="419"/>
            <ac:grpSpMk id="5" creationId="{0D8B2D9E-3893-4F7B-8B83-869A4D42F6CE}"/>
          </ac:grpSpMkLst>
        </pc:grpChg>
        <pc:grpChg chg="add mod">
          <ac:chgData name="Harriet Cannon" userId="5016fe83-4852-423f-9bed-9026c1cc4542" providerId="ADAL" clId="{5A872495-1768-462D-AEA6-B61B61B78BA2}" dt="2021-10-12T08:38:16.042" v="407" actId="1076"/>
          <ac:grpSpMkLst>
            <pc:docMk/>
            <pc:sldMk cId="165196364" sldId="419"/>
            <ac:grpSpMk id="19" creationId="{46D6D7C5-4C21-4E50-AE70-AE35105CE5F5}"/>
          </ac:grpSpMkLst>
        </pc:grpChg>
        <pc:grpChg chg="add mod">
          <ac:chgData name="Harriet Cannon" userId="5016fe83-4852-423f-9bed-9026c1cc4542" providerId="ADAL" clId="{5A872495-1768-462D-AEA6-B61B61B78BA2}" dt="2021-10-12T08:38:17.278" v="409" actId="164"/>
          <ac:grpSpMkLst>
            <pc:docMk/>
            <pc:sldMk cId="165196364" sldId="419"/>
            <ac:grpSpMk id="20" creationId="{5A8AE2CD-FE3A-40B4-949E-07059700BF9A}"/>
          </ac:grpSpMkLst>
        </pc:grpChg>
        <pc:graphicFrameChg chg="add del modGraphic">
          <ac:chgData name="Harriet Cannon" userId="5016fe83-4852-423f-9bed-9026c1cc4542" providerId="ADAL" clId="{5A872495-1768-462D-AEA6-B61B61B78BA2}" dt="2021-10-12T08:16:17.384" v="44" actId="478"/>
          <ac:graphicFrameMkLst>
            <pc:docMk/>
            <pc:sldMk cId="165196364" sldId="419"/>
            <ac:graphicFrameMk id="3" creationId="{8A0AD9BB-8823-44EE-90C4-EE24596956A7}"/>
          </ac:graphicFrameMkLst>
        </pc:graphicFrameChg>
      </pc:sldChg>
      <pc:sldChg chg="addSp modSp add del mod setBg">
        <pc:chgData name="Harriet Cannon" userId="5016fe83-4852-423f-9bed-9026c1cc4542" providerId="ADAL" clId="{5A872495-1768-462D-AEA6-B61B61B78BA2}" dt="2021-10-18T10:59:07.069" v="868" actId="47"/>
        <pc:sldMkLst>
          <pc:docMk/>
          <pc:sldMk cId="1290992616" sldId="420"/>
        </pc:sldMkLst>
        <pc:spChg chg="add mod">
          <ac:chgData name="Harriet Cannon" userId="5016fe83-4852-423f-9bed-9026c1cc4542" providerId="ADAL" clId="{5A872495-1768-462D-AEA6-B61B61B78BA2}" dt="2021-10-18T10:58:56.513" v="857" actId="207"/>
          <ac:spMkLst>
            <pc:docMk/>
            <pc:sldMk cId="1290992616" sldId="420"/>
            <ac:spMk id="4" creationId="{099BAA5F-FFA9-444C-8907-4BC20CC89587}"/>
          </ac:spMkLst>
        </pc:spChg>
        <pc:spChg chg="add mod">
          <ac:chgData name="Harriet Cannon" userId="5016fe83-4852-423f-9bed-9026c1cc4542" providerId="ADAL" clId="{5A872495-1768-462D-AEA6-B61B61B78BA2}" dt="2021-10-18T10:58:56.546" v="867"/>
          <ac:spMkLst>
            <pc:docMk/>
            <pc:sldMk cId="1290992616" sldId="420"/>
            <ac:spMk id="5" creationId="{2EF9D3C4-C505-4E6D-A660-BD4D566462DB}"/>
          </ac:spMkLst>
        </pc:spChg>
        <pc:picChg chg="add mod">
          <ac:chgData name="Harriet Cannon" userId="5016fe83-4852-423f-9bed-9026c1cc4542" providerId="ADAL" clId="{5A872495-1768-462D-AEA6-B61B61B78BA2}" dt="2021-10-18T10:58:56.468" v="850"/>
          <ac:picMkLst>
            <pc:docMk/>
            <pc:sldMk cId="1290992616" sldId="420"/>
            <ac:picMk id="3" creationId="{5F5B36C9-3049-4FCB-8689-9F283A02645C}"/>
          </ac:picMkLst>
        </pc:picChg>
      </pc:sldChg>
      <pc:sldChg chg="addSp modSp add del mod setBg">
        <pc:chgData name="Harriet Cannon" userId="5016fe83-4852-423f-9bed-9026c1cc4542" providerId="ADAL" clId="{5A872495-1768-462D-AEA6-B61B61B78BA2}" dt="2021-10-18T10:58:31.072" v="844" actId="47"/>
        <pc:sldMkLst>
          <pc:docMk/>
          <pc:sldMk cId="2529532970" sldId="420"/>
        </pc:sldMkLst>
        <pc:spChg chg="add mod">
          <ac:chgData name="Harriet Cannon" userId="5016fe83-4852-423f-9bed-9026c1cc4542" providerId="ADAL" clId="{5A872495-1768-462D-AEA6-B61B61B78BA2}" dt="2021-10-18T10:58:24.688" v="833" actId="207"/>
          <ac:spMkLst>
            <pc:docMk/>
            <pc:sldMk cId="2529532970" sldId="420"/>
            <ac:spMk id="4" creationId="{F2139DEB-2B38-4624-B612-76FDB583581F}"/>
          </ac:spMkLst>
        </pc:spChg>
        <pc:spChg chg="add mod">
          <ac:chgData name="Harriet Cannon" userId="5016fe83-4852-423f-9bed-9026c1cc4542" providerId="ADAL" clId="{5A872495-1768-462D-AEA6-B61B61B78BA2}" dt="2021-10-18T10:58:24.715" v="843"/>
          <ac:spMkLst>
            <pc:docMk/>
            <pc:sldMk cId="2529532970" sldId="420"/>
            <ac:spMk id="5" creationId="{37EC492C-3BDF-4F7C-A2AD-884AA4735EF3}"/>
          </ac:spMkLst>
        </pc:spChg>
        <pc:picChg chg="add mod">
          <ac:chgData name="Harriet Cannon" userId="5016fe83-4852-423f-9bed-9026c1cc4542" providerId="ADAL" clId="{5A872495-1768-462D-AEA6-B61B61B78BA2}" dt="2021-10-18T10:58:24.628" v="826"/>
          <ac:picMkLst>
            <pc:docMk/>
            <pc:sldMk cId="2529532970" sldId="420"/>
            <ac:picMk id="3" creationId="{66D78EC1-A784-49C0-8E89-8FFA453F97A1}"/>
          </ac:picMkLst>
        </pc:picChg>
      </pc:sldChg>
      <pc:sldChg chg="addSp modSp add mod setBg">
        <pc:chgData name="Harriet Cannon" userId="5016fe83-4852-423f-9bed-9026c1cc4542" providerId="ADAL" clId="{5A872495-1768-462D-AEA6-B61B61B78BA2}" dt="2021-10-18T11:05:01.061" v="913" actId="255"/>
        <pc:sldMkLst>
          <pc:docMk/>
          <pc:sldMk cId="3583210700" sldId="420"/>
        </pc:sldMkLst>
        <pc:spChg chg="add mod">
          <ac:chgData name="Harriet Cannon" userId="5016fe83-4852-423f-9bed-9026c1cc4542" providerId="ADAL" clId="{5A872495-1768-462D-AEA6-B61B61B78BA2}" dt="2021-10-18T11:05:01.061" v="913" actId="255"/>
          <ac:spMkLst>
            <pc:docMk/>
            <pc:sldMk cId="3583210700" sldId="420"/>
            <ac:spMk id="4" creationId="{654E1F18-3CA6-46BA-83FE-AE2CF6C44B4B}"/>
          </ac:spMkLst>
        </pc:spChg>
        <pc:spChg chg="add mod">
          <ac:chgData name="Harriet Cannon" userId="5016fe83-4852-423f-9bed-9026c1cc4542" providerId="ADAL" clId="{5A872495-1768-462D-AEA6-B61B61B78BA2}" dt="2021-10-18T11:01:25.530" v="897" actId="207"/>
          <ac:spMkLst>
            <pc:docMk/>
            <pc:sldMk cId="3583210700" sldId="420"/>
            <ac:spMk id="5" creationId="{7C1B6D0D-05FD-4C76-9DBF-ACC0A92B1839}"/>
          </ac:spMkLst>
        </pc:spChg>
        <pc:picChg chg="add mod">
          <ac:chgData name="Harriet Cannon" userId="5016fe83-4852-423f-9bed-9026c1cc4542" providerId="ADAL" clId="{5A872495-1768-462D-AEA6-B61B61B78BA2}" dt="2021-10-18T11:00:20.714" v="875"/>
          <ac:picMkLst>
            <pc:docMk/>
            <pc:sldMk cId="3583210700" sldId="420"/>
            <ac:picMk id="3" creationId="{6255BF6E-01D7-439E-8165-5A3B42073CFA}"/>
          </ac:picMkLst>
        </pc:picChg>
      </pc:sldChg>
      <pc:sldChg chg="addSp modSp add del mod setBg">
        <pc:chgData name="Harriet Cannon" userId="5016fe83-4852-423f-9bed-9026c1cc4542" providerId="ADAL" clId="{5A872495-1768-462D-AEA6-B61B61B78BA2}" dt="2021-10-18T10:57:33.967" v="820" actId="2696"/>
        <pc:sldMkLst>
          <pc:docMk/>
          <pc:sldMk cId="4077763376" sldId="420"/>
        </pc:sldMkLst>
        <pc:spChg chg="add mod">
          <ac:chgData name="Harriet Cannon" userId="5016fe83-4852-423f-9bed-9026c1cc4542" providerId="ADAL" clId="{5A872495-1768-462D-AEA6-B61B61B78BA2}" dt="2021-10-18T10:57:23.285" v="809" actId="207"/>
          <ac:spMkLst>
            <pc:docMk/>
            <pc:sldMk cId="4077763376" sldId="420"/>
            <ac:spMk id="4" creationId="{D341B98E-FFA6-4630-A5BD-0E9F13CB4D2D}"/>
          </ac:spMkLst>
        </pc:spChg>
        <pc:spChg chg="add mod">
          <ac:chgData name="Harriet Cannon" userId="5016fe83-4852-423f-9bed-9026c1cc4542" providerId="ADAL" clId="{5A872495-1768-462D-AEA6-B61B61B78BA2}" dt="2021-10-18T10:57:23.312" v="819"/>
          <ac:spMkLst>
            <pc:docMk/>
            <pc:sldMk cId="4077763376" sldId="420"/>
            <ac:spMk id="5" creationId="{FCED4749-8E36-44BC-B3EE-77E87D6BD335}"/>
          </ac:spMkLst>
        </pc:spChg>
        <pc:picChg chg="add mod">
          <ac:chgData name="Harriet Cannon" userId="5016fe83-4852-423f-9bed-9026c1cc4542" providerId="ADAL" clId="{5A872495-1768-462D-AEA6-B61B61B78BA2}" dt="2021-10-18T10:57:23.241" v="802"/>
          <ac:picMkLst>
            <pc:docMk/>
            <pc:sldMk cId="4077763376" sldId="420"/>
            <ac:picMk id="3" creationId="{4F42C6CF-3A1C-417F-9411-18799ECD5D1C}"/>
          </ac:picMkLst>
        </pc:picChg>
      </pc:sldChg>
      <pc:sldMasterChg chg="delSldLayout">
        <pc:chgData name="Harriet Cannon" userId="5016fe83-4852-423f-9bed-9026c1cc4542" providerId="ADAL" clId="{5A872495-1768-462D-AEA6-B61B61B78BA2}" dt="2021-10-12T08:41:41.800" v="457" actId="47"/>
        <pc:sldMasterMkLst>
          <pc:docMk/>
          <pc:sldMasterMk cId="1388660831" sldId="2147483720"/>
        </pc:sldMasterMkLst>
        <pc:sldLayoutChg chg="del">
          <pc:chgData name="Harriet Cannon" userId="5016fe83-4852-423f-9bed-9026c1cc4542" providerId="ADAL" clId="{5A872495-1768-462D-AEA6-B61B61B78BA2}" dt="2021-10-12T08:41:41.800" v="457" actId="47"/>
          <pc:sldLayoutMkLst>
            <pc:docMk/>
            <pc:sldMasterMk cId="1388660831" sldId="2147483720"/>
            <pc:sldLayoutMk cId="163714519" sldId="2147483733"/>
          </pc:sldLayoutMkLst>
        </pc:sldLayoutChg>
      </pc:sldMasterChg>
    </pc:docChg>
  </pc:docChgLst>
  <pc:docChgLst>
    <pc:chgData name="Harriet Cannon" userId="5016fe83-4852-423f-9bed-9026c1cc4542" providerId="ADAL" clId="{4849D0E1-9CAA-4922-9C21-D58C9E9CA3EF}"/>
    <pc:docChg chg="custSel addSld modSld">
      <pc:chgData name="Harriet Cannon" userId="5016fe83-4852-423f-9bed-9026c1cc4542" providerId="ADAL" clId="{4849D0E1-9CAA-4922-9C21-D58C9E9CA3EF}" dt="2022-01-06T16:05:55.684" v="8" actId="1076"/>
      <pc:docMkLst>
        <pc:docMk/>
      </pc:docMkLst>
      <pc:sldChg chg="addSp delSp modSp add mod">
        <pc:chgData name="Harriet Cannon" userId="5016fe83-4852-423f-9bed-9026c1cc4542" providerId="ADAL" clId="{4849D0E1-9CAA-4922-9C21-D58C9E9CA3EF}" dt="2022-01-06T16:05:55.684" v="8" actId="1076"/>
        <pc:sldMkLst>
          <pc:docMk/>
          <pc:sldMk cId="2753599406" sldId="426"/>
        </pc:sldMkLst>
        <pc:spChg chg="del">
          <ac:chgData name="Harriet Cannon" userId="5016fe83-4852-423f-9bed-9026c1cc4542" providerId="ADAL" clId="{4849D0E1-9CAA-4922-9C21-D58C9E9CA3EF}" dt="2022-01-06T16:04:42.979" v="2" actId="478"/>
          <ac:spMkLst>
            <pc:docMk/>
            <pc:sldMk cId="2753599406" sldId="426"/>
            <ac:spMk id="2" creationId="{60226AA8-B4C3-4199-BE32-43849C954233}"/>
          </ac:spMkLst>
        </pc:spChg>
        <pc:grpChg chg="del">
          <ac:chgData name="Harriet Cannon" userId="5016fe83-4852-423f-9bed-9026c1cc4542" providerId="ADAL" clId="{4849D0E1-9CAA-4922-9C21-D58C9E9CA3EF}" dt="2022-01-06T16:04:40.184" v="1" actId="478"/>
          <ac:grpSpMkLst>
            <pc:docMk/>
            <pc:sldMk cId="2753599406" sldId="426"/>
            <ac:grpSpMk id="25" creationId="{49925721-BA93-43B3-9CFF-7F4FF6A49887}"/>
          </ac:grpSpMkLst>
        </pc:grpChg>
        <pc:picChg chg="add mod">
          <ac:chgData name="Harriet Cannon" userId="5016fe83-4852-423f-9bed-9026c1cc4542" providerId="ADAL" clId="{4849D0E1-9CAA-4922-9C21-D58C9E9CA3EF}" dt="2022-01-06T16:05:55.684" v="8" actId="1076"/>
          <ac:picMkLst>
            <pc:docMk/>
            <pc:sldMk cId="2753599406" sldId="426"/>
            <ac:picMk id="23" creationId="{89F38069-D08D-4AF8-913B-62C4F073BCA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1C858-E885-47AD-8083-852CD9645EA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BE8C5-054B-4006-BF2C-F662A69D3B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0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59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6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47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6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51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97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8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70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79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C3F0313-2C03-4701-B8C6-06619192D36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05F5B954-2A3A-4F89-BA29-4142D5199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60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.a.cannon@adm.leeds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es.leeds.ac.uk/staffguidance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s.leeds.ac.uk/staffguidance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60199-01BB-47CB-8E76-C4AAF62DB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501053"/>
          </a:xfrm>
        </p:spPr>
        <p:txBody>
          <a:bodyPr/>
          <a:lstStyle/>
          <a:p>
            <a:r>
              <a:rPr lang="en-US" sz="8000" b="1">
                <a:latin typeface="Calibri" panose="020F0502020204030204" pitchFamily="34" charset="0"/>
                <a:cs typeface="Calibri" panose="020F0502020204030204" pitchFamily="34" charset="0"/>
              </a:rPr>
              <a:t>Introducing SGADISA</a:t>
            </a:r>
            <a:endParaRPr lang="en-GB" sz="8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B3CE2-A250-4813-9347-73C7E222F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Harriet Cannon</a:t>
            </a: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Disability Advisory Team Manager</a:t>
            </a: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Disability Services</a:t>
            </a: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h.a.cannon@adm.leeds.ac.uk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76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05F6FBF2-6A1D-4EEC-ADC2-C57343BF44D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090" b="4090"/>
          <a:stretch>
            <a:fillRect/>
          </a:stretch>
        </p:blipFill>
        <p:spPr>
          <a:xfrm>
            <a:off x="0" y="1235553"/>
            <a:ext cx="12192000" cy="5330952"/>
          </a:xfrm>
          <a:prstGeom prst="rect">
            <a:avLst/>
          </a:prstGeom>
        </p:spPr>
      </p:pic>
      <p:sp>
        <p:nvSpPr>
          <p:cNvPr id="12" name="Title 10">
            <a:extLst>
              <a:ext uri="{FF2B5EF4-FFF2-40B4-BE49-F238E27FC236}">
                <a16:creationId xmlns:a16="http://schemas.microsoft.com/office/drawing/2014/main" id="{748C2EEA-39FB-4555-A3A1-23A819A5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67" y="291495"/>
            <a:ext cx="10780776" cy="613283"/>
          </a:xfrm>
        </p:spPr>
        <p:txBody>
          <a:bodyPr>
            <a:noAutofit/>
          </a:bodyPr>
          <a:lstStyle/>
          <a:p>
            <a:pPr algn="ctr"/>
            <a:r>
              <a:rPr lang="en-GB" sz="4400" b="1">
                <a:solidFill>
                  <a:schemeClr val="bg1"/>
                </a:solidFill>
                <a:latin typeface="Calibri" panose="020F0502020204030204" pitchFamily="34" charset="0"/>
                <a:cs typeface="Biome Light" panose="020B0303030204020804" pitchFamily="34" charset="0"/>
              </a:rPr>
              <a:t>New Summary Sheet template</a:t>
            </a:r>
          </a:p>
        </p:txBody>
      </p:sp>
    </p:spTree>
    <p:extLst>
      <p:ext uri="{BB962C8B-B14F-4D97-AF65-F5344CB8AC3E}">
        <p14:creationId xmlns:p14="http://schemas.microsoft.com/office/powerpoint/2010/main" val="369414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Will we still need to use SWAMEDI?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410792"/>
            <a:ext cx="11386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SGADISA </a:t>
            </a: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not replace </a:t>
            </a: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SWAMEDI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SGADISA and SWAMEDI </a:t>
            </a: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not linked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disability code in SGADISA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SWAMEDI still used for exam access adjustments, disability type and funding status (HESA returns)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Still need to use SWAMEDI for in-course assessments</a:t>
            </a:r>
          </a:p>
        </p:txBody>
      </p:sp>
    </p:spTree>
    <p:extLst>
      <p:ext uri="{BB962C8B-B14F-4D97-AF65-F5344CB8AC3E}">
        <p14:creationId xmlns:p14="http://schemas.microsoft.com/office/powerpoint/2010/main" val="159294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When will you start using SGADISA?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628507"/>
            <a:ext cx="11386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will use SGADISA for the 2022-23 intake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Creating SGADISA records from March/April onwards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Remember: only 2022-23 starters will have a SGADISA record initially!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38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Is there further guidance on the codes?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628507"/>
            <a:ext cx="11386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guidance document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Explains each code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Gives instructions for action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Guidance is available from </a:t>
            </a:r>
            <a:r>
              <a:rPr lang="en-GB" sz="4400">
                <a:hlinkClick r:id="rId2"/>
              </a:rPr>
              <a:t>https://ses.leeds.ac.uk/staffguidance</a:t>
            </a:r>
            <a:endParaRPr lang="en-GB" sz="440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 to guidance on every Summary Sheet</a:t>
            </a: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89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How do I get access to Argos?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628507"/>
            <a:ext cx="11386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may already have access, so check first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 access via the IT Self Service Tool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‘Argos Access’ into the search bar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 the instructions</a:t>
            </a:r>
          </a:p>
        </p:txBody>
      </p:sp>
    </p:spTree>
    <p:extLst>
      <p:ext uri="{BB962C8B-B14F-4D97-AF65-F5344CB8AC3E}">
        <p14:creationId xmlns:p14="http://schemas.microsoft.com/office/powerpoint/2010/main" val="3162273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Over to you…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81BC78-42F3-4D1E-A1A2-6746AEF7A5C8}"/>
              </a:ext>
            </a:extLst>
          </p:cNvPr>
          <p:cNvSpPr/>
          <p:nvPr/>
        </p:nvSpPr>
        <p:spPr>
          <a:xfrm>
            <a:off x="740229" y="2028616"/>
            <a:ext cx="105601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Comments</a:t>
            </a:r>
          </a:p>
          <a:p>
            <a:endParaRPr lang="en-GB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the ‘hands up’ feature, or put a question in Chat. </a:t>
            </a:r>
          </a:p>
        </p:txBody>
      </p:sp>
    </p:spTree>
    <p:extLst>
      <p:ext uri="{BB962C8B-B14F-4D97-AF65-F5344CB8AC3E}">
        <p14:creationId xmlns:p14="http://schemas.microsoft.com/office/powerpoint/2010/main" val="2276189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What is SGADISA?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443841"/>
            <a:ext cx="11386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Pre-built form in Banner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Developed to record adjustments to learning and teaching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Works in combination with Argos reporting tool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Easier to download consistent information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78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How does SGADISA work?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443841"/>
            <a:ext cx="11386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Quite basic!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Similar to SWAMEDI – code and descriptor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free text or comment boxes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functionality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92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A6314229-2651-4018-AB58-57971115CEE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7" b="9517"/>
          <a:stretch>
            <a:fillRect/>
          </a:stretch>
        </p:blipFill>
        <p:spPr>
          <a:xfrm>
            <a:off x="0" y="1182405"/>
            <a:ext cx="12192000" cy="5330952"/>
          </a:xfrm>
        </p:spPr>
      </p:pic>
      <p:sp>
        <p:nvSpPr>
          <p:cNvPr id="10" name="Title 8">
            <a:extLst>
              <a:ext uri="{FF2B5EF4-FFF2-40B4-BE49-F238E27FC236}">
                <a16:creationId xmlns:a16="http://schemas.microsoft.com/office/drawing/2014/main" id="{AC91B87E-CFA0-47A4-AA12-1C0A86C6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12" y="344643"/>
            <a:ext cx="10780776" cy="61328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Biome Light" panose="020B0303030204020804" pitchFamily="34" charset="0"/>
              </a:rPr>
              <a:t>SGADISA interface</a:t>
            </a:r>
          </a:p>
        </p:txBody>
      </p:sp>
    </p:spTree>
    <p:extLst>
      <p:ext uri="{BB962C8B-B14F-4D97-AF65-F5344CB8AC3E}">
        <p14:creationId xmlns:p14="http://schemas.microsoft.com/office/powerpoint/2010/main" val="329031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What are the SGADISA codes?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443841"/>
            <a:ext cx="113868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of 30 codes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codes relate to learning and teaching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replicate existing Summary Sheet codes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new codes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list is available online at </a:t>
            </a:r>
            <a:r>
              <a:rPr lang="en-GB" sz="4400" u="sng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https://ses.leeds.ac.uk/staffguidance</a:t>
            </a: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59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How does DS decide which codes to use?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443841"/>
            <a:ext cx="11386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take information from the student’s: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up form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information (e.g. Needs Assessment)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Knowledge of disability and common barriers</a:t>
            </a:r>
          </a:p>
          <a:p>
            <a:endParaRPr lang="en-GB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a standardised list of adjustments by disability type.</a:t>
            </a:r>
          </a:p>
        </p:txBody>
      </p:sp>
    </p:spTree>
    <p:extLst>
      <p:ext uri="{BB962C8B-B14F-4D97-AF65-F5344CB8AC3E}">
        <p14:creationId xmlns:p14="http://schemas.microsoft.com/office/powerpoint/2010/main" val="68165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How do I access SGADISA codes?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282477"/>
            <a:ext cx="11386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Directly via Banner (individual students)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Via pre-set Argos report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Argos report allows for filtering by: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Module group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group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Adjustment group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Argos data is live as it comes from Banner. </a:t>
            </a:r>
          </a:p>
        </p:txBody>
      </p:sp>
    </p:spTree>
    <p:extLst>
      <p:ext uri="{BB962C8B-B14F-4D97-AF65-F5344CB8AC3E}">
        <p14:creationId xmlns:p14="http://schemas.microsoft.com/office/powerpoint/2010/main" val="138724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200" b="1">
                <a:latin typeface="Calibri" panose="020F0502020204030204" pitchFamily="34" charset="0"/>
                <a:cs typeface="Calibri" panose="020F0502020204030204" pitchFamily="34" charset="0"/>
              </a:rPr>
              <a:t>Will every disabled student have a SGADISA record?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628507"/>
            <a:ext cx="11386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immediately.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 entering codes for 2022-23 intake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continue with each new intake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Won’t have full records for 3-4 years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Schools must continue to use Support Summary Sheets for other year groups.</a:t>
            </a:r>
          </a:p>
        </p:txBody>
      </p:sp>
    </p:spTree>
    <p:extLst>
      <p:ext uri="{BB962C8B-B14F-4D97-AF65-F5344CB8AC3E}">
        <p14:creationId xmlns:p14="http://schemas.microsoft.com/office/powerpoint/2010/main" val="2259395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28224" cy="640080"/>
          </a:xfrm>
        </p:spPr>
        <p:txBody>
          <a:bodyPr>
            <a:noAutofit/>
          </a:bodyPr>
          <a:lstStyle/>
          <a:p>
            <a:r>
              <a:rPr lang="en-US" sz="4200" b="1">
                <a:latin typeface="Calibri" panose="020F0502020204030204" pitchFamily="34" charset="0"/>
                <a:cs typeface="Calibri" panose="020F0502020204030204" pitchFamily="34" charset="0"/>
              </a:rPr>
              <a:t>Will we still need to use Support Summary Sheets?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1207" y="1628507"/>
            <a:ext cx="11386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SGADISA </a:t>
            </a:r>
            <a:r>
              <a:rPr lang="en-GB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supplements</a:t>
            </a: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Support Summary Sheets – does not replace them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free text on SGADISA – contextual info still lives on Summary Sheets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need Summary Sheets for all other year groups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Devised a new Summary Sheet template</a:t>
            </a:r>
          </a:p>
        </p:txBody>
      </p:sp>
    </p:spTree>
    <p:extLst>
      <p:ext uri="{BB962C8B-B14F-4D97-AF65-F5344CB8AC3E}">
        <p14:creationId xmlns:p14="http://schemas.microsoft.com/office/powerpoint/2010/main" val="2317622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0.18.2.1721"/>
  <p:tag name="SLIDO_PRESENTATION_ID" val="00000000-0000-0000-0000-000000000000"/>
  <p:tag name="SLIDO_EVENT_UUID" val="8256cff8-fd77-492b-b12b-4ed9d5f69328"/>
  <p:tag name="SLIDO_EVENT_SECTION_UUID" val="ed2e3aa5-fb24-4e18-a0d8-62a589aa6220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02ABC2DAFE2541BA39CB6A60FF295D" ma:contentTypeVersion="14" ma:contentTypeDescription="Create a new document." ma:contentTypeScope="" ma:versionID="015f1f42ba1988291c204d9a214f553c">
  <xsd:schema xmlns:xsd="http://www.w3.org/2001/XMLSchema" xmlns:xs="http://www.w3.org/2001/XMLSchema" xmlns:p="http://schemas.microsoft.com/office/2006/metadata/properties" xmlns:ns3="c034488d-cff6-4e82-93aa-1a8b602b3310" xmlns:ns4="6e11e840-75f0-4e9c-8108-826cb0979e08" targetNamespace="http://schemas.microsoft.com/office/2006/metadata/properties" ma:root="true" ma:fieldsID="351a426f239011cb5a0c76c946456164" ns3:_="" ns4:_="">
    <xsd:import namespace="c034488d-cff6-4e82-93aa-1a8b602b3310"/>
    <xsd:import namespace="6e11e840-75f0-4e9c-8108-826cb0979e0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4488d-cff6-4e82-93aa-1a8b602b33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1e840-75f0-4e9c-8108-826cb0979e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D8F6F-44DF-4A4B-9189-1B08A9F058E8}">
  <ds:schemaRefs>
    <ds:schemaRef ds:uri="6e11e840-75f0-4e9c-8108-826cb0979e08"/>
    <ds:schemaRef ds:uri="c034488d-cff6-4e82-93aa-1a8b602b331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AB5C6E-FD00-4B26-B57D-43D858785134}">
  <ds:schemaRefs>
    <ds:schemaRef ds:uri="6e11e840-75f0-4e9c-8108-826cb0979e08"/>
    <ds:schemaRef ds:uri="c034488d-cff6-4e82-93aa-1a8b602b33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EEABA2A-6159-4DF0-BBB2-86A8D1B7AF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Metropolitan</vt:lpstr>
      <vt:lpstr>Introducing SGADISA</vt:lpstr>
      <vt:lpstr>What is SGADISA?</vt:lpstr>
      <vt:lpstr>How does SGADISA work?</vt:lpstr>
      <vt:lpstr>SGADISA interface</vt:lpstr>
      <vt:lpstr>What are the SGADISA codes?</vt:lpstr>
      <vt:lpstr>How does DS decide which codes to use?</vt:lpstr>
      <vt:lpstr>How do I access SGADISA codes?</vt:lpstr>
      <vt:lpstr>Will every disabled student have a SGADISA record?</vt:lpstr>
      <vt:lpstr>Will we still need to use Support Summary Sheets?</vt:lpstr>
      <vt:lpstr>New Summary Sheet template</vt:lpstr>
      <vt:lpstr>Will we still need to use SWAMEDI?</vt:lpstr>
      <vt:lpstr>When will you start using SGADISA?</vt:lpstr>
      <vt:lpstr>Is there further guidance on the codes?</vt:lpstr>
      <vt:lpstr>How do I get access to Argos?</vt:lpstr>
      <vt:lpstr>Over to you…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Services overview</dc:title>
  <dc:creator>Harriet Cannon</dc:creator>
  <cp:revision>1</cp:revision>
  <dcterms:created xsi:type="dcterms:W3CDTF">2021-01-18T14:06:27Z</dcterms:created>
  <dcterms:modified xsi:type="dcterms:W3CDTF">2022-02-25T13:04:54Z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0x010100DB02ABC2DAFE2541BA39CB6A60FF295D</vt:lpwstr>
  </property>
  <property fmtid="{D5CDD505-2E9C-101B-9397-08002B2CF9AE}" pid="3" name="SlidoAppVersion">
    <vt:lpwstr>0.18.2.1721</vt:lpwstr>
  </property>
</Properties>
</file>